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4"/>
    <p:sldMasterId id="2147483685" r:id="rId5"/>
    <p:sldMasterId id="2147483692" r:id="rId6"/>
    <p:sldMasterId id="2147483699" r:id="rId7"/>
    <p:sldMasterId id="2147483707" r:id="rId8"/>
  </p:sldMasterIdLst>
  <p:notesMasterIdLst>
    <p:notesMasterId r:id="rId19"/>
  </p:notesMasterIdLst>
  <p:sldIdLst>
    <p:sldId id="320" r:id="rId9"/>
    <p:sldId id="332" r:id="rId10"/>
    <p:sldId id="334" r:id="rId11"/>
    <p:sldId id="336" r:id="rId12"/>
    <p:sldId id="338" r:id="rId13"/>
    <p:sldId id="340" r:id="rId14"/>
    <p:sldId id="342" r:id="rId15"/>
    <p:sldId id="344" r:id="rId16"/>
    <p:sldId id="330" r:id="rId17"/>
    <p:sldId id="346" r:id="rId18"/>
  </p:sldIdLst>
  <p:sldSz cx="21674138" cy="12192000"/>
  <p:notesSz cx="6858000" cy="9144000"/>
  <p:embeddedFontLst>
    <p:embeddedFont>
      <p:font typeface="British Council Sans" panose="020B0604020202020204" charset="0"/>
      <p:regular r:id="rId20"/>
      <p:bold r:id="rId21"/>
      <p:italic r:id="rId22"/>
      <p:boldItalic r:id="rId23"/>
    </p:embeddedFont>
    <p:embeddedFont>
      <p:font typeface="British Council Sans Headline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s, Amy (E&amp;E)" initials="RA(" lastIdx="107" clrIdx="0">
    <p:extLst>
      <p:ext uri="{19B8F6BF-5375-455C-9EA6-DF929625EA0E}">
        <p15:presenceInfo xmlns:p15="http://schemas.microsoft.com/office/powerpoint/2012/main" userId="S::Amy.Rogers@britishcouncil.org::cbe5a969-9f47-43ed-905c-cd45be8eafa1" providerId="AD"/>
      </p:ext>
    </p:extLst>
  </p:cmAuthor>
  <p:cmAuthor id="2" name="Peppas, Annoula (English &amp; Exams)" initials="PA(&amp;E" lastIdx="3" clrIdx="1">
    <p:extLst>
      <p:ext uri="{19B8F6BF-5375-455C-9EA6-DF929625EA0E}">
        <p15:presenceInfo xmlns:p15="http://schemas.microsoft.com/office/powerpoint/2012/main" userId="S::Annoula.Peppas@britishcouncil.org::0cd7aadd-e0b2-44d5-860b-27fff127946b" providerId="AD"/>
      </p:ext>
    </p:extLst>
  </p:cmAuthor>
  <p:cmAuthor id="3" name="Murphy, Judith (English &amp; Exams)" initials="MJ(&amp;E" lastIdx="36" clrIdx="2">
    <p:extLst>
      <p:ext uri="{19B8F6BF-5375-455C-9EA6-DF929625EA0E}">
        <p15:presenceInfo xmlns:p15="http://schemas.microsoft.com/office/powerpoint/2012/main" userId="S::Judith.House@britishcouncil.org::b1c598d4-118b-4d65-87f9-45476634751d" providerId="AD"/>
      </p:ext>
    </p:extLst>
  </p:cmAuthor>
  <p:cmAuthor id="4" name="Gareth Royle" initials="GR" lastIdx="1" clrIdx="3">
    <p:extLst>
      <p:ext uri="{19B8F6BF-5375-455C-9EA6-DF929625EA0E}">
        <p15:presenceInfo xmlns:p15="http://schemas.microsoft.com/office/powerpoint/2012/main" userId="6f799235006a86a9" providerId="Windows Live"/>
      </p:ext>
    </p:extLst>
  </p:cmAuthor>
  <p:cmAuthor id="5" name="Washburn, Kathryn (Marketing)" initials="WK(" lastIdx="1" clrIdx="4">
    <p:extLst>
      <p:ext uri="{19B8F6BF-5375-455C-9EA6-DF929625EA0E}">
        <p15:presenceInfo xmlns:p15="http://schemas.microsoft.com/office/powerpoint/2012/main" userId="S::Kathryn.Washburn@britishcouncil.org::b255d070-0440-4bf7-9b86-a2193397aab8" providerId="AD"/>
      </p:ext>
    </p:extLst>
  </p:cmAuthor>
  <p:cmAuthor id="6" name="ITCoordinatorRome@outlook.com" initials="I" lastIdx="1" clrIdx="5">
    <p:extLst>
      <p:ext uri="{19B8F6BF-5375-455C-9EA6-DF929625EA0E}">
        <p15:presenceInfo xmlns:p15="http://schemas.microsoft.com/office/powerpoint/2012/main" userId="ITCoordinatorRome@outlook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61"/>
    <a:srgbClr val="FF00C8"/>
    <a:srgbClr val="00DCFF"/>
    <a:srgbClr val="FFE300"/>
    <a:srgbClr val="5DEB4B"/>
    <a:srgbClr val="00953B"/>
    <a:srgbClr val="005CB9"/>
    <a:srgbClr val="E4B800"/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18591-0DC5-08D8-987E-C38AF35DCFD8}" v="6" dt="2025-02-18T09:22:27.294"/>
    <p1510:client id="{797DE600-A9BC-2F80-64DC-5CB3C9119E3C}" v="112" dt="2025-02-18T11:17:32.175"/>
    <p1510:client id="{AEA0BF8B-7A1C-5721-E352-12B3BA4C712C}" v="39" dt="2025-02-17T15:33:28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5670" autoAdjust="0"/>
  </p:normalViewPr>
  <p:slideViewPr>
    <p:cSldViewPr snapToGrid="0">
      <p:cViewPr varScale="1">
        <p:scale>
          <a:sx n="36" d="100"/>
          <a:sy n="36" d="100"/>
        </p:scale>
        <p:origin x="7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e, Clare (Italy)" userId="S::clare.burke@britishcouncil.org::73921ae2-8e8e-4926-b862-ce5ca2dede5c" providerId="AD" clId="Web-{797DE600-A9BC-2F80-64DC-5CB3C9119E3C}"/>
    <pc:docChg chg="modSld">
      <pc:chgData name="Burke, Clare (Italy)" userId="S::clare.burke@britishcouncil.org::73921ae2-8e8e-4926-b862-ce5ca2dede5c" providerId="AD" clId="Web-{797DE600-A9BC-2F80-64DC-5CB3C9119E3C}" dt="2025-02-18T11:17:32.175" v="67" actId="1076"/>
      <pc:docMkLst>
        <pc:docMk/>
      </pc:docMkLst>
      <pc:sldChg chg="addSp delSp modSp">
        <pc:chgData name="Burke, Clare (Italy)" userId="S::clare.burke@britishcouncil.org::73921ae2-8e8e-4926-b862-ce5ca2dede5c" providerId="AD" clId="Web-{797DE600-A9BC-2F80-64DC-5CB3C9119E3C}" dt="2025-02-18T11:17:32.175" v="67" actId="1076"/>
        <pc:sldMkLst>
          <pc:docMk/>
          <pc:sldMk cId="3219058114" sldId="346"/>
        </pc:sldMkLst>
        <pc:spChg chg="add del">
          <ac:chgData name="Burke, Clare (Italy)" userId="S::clare.burke@britishcouncil.org::73921ae2-8e8e-4926-b862-ce5ca2dede5c" providerId="AD" clId="Web-{797DE600-A9BC-2F80-64DC-5CB3C9119E3C}" dt="2025-02-18T11:08:21.854" v="3"/>
          <ac:spMkLst>
            <pc:docMk/>
            <pc:sldMk cId="3219058114" sldId="346"/>
            <ac:spMk id="3" creationId="{4FEE9ECC-4C1E-B5DE-CE4D-C26A68A596B1}"/>
          </ac:spMkLst>
        </pc:spChg>
        <pc:spChg chg="add mod">
          <ac:chgData name="Burke, Clare (Italy)" userId="S::clare.burke@britishcouncil.org::73921ae2-8e8e-4926-b862-ce5ca2dede5c" providerId="AD" clId="Web-{797DE600-A9BC-2F80-64DC-5CB3C9119E3C}" dt="2025-02-18T11:17:26.409" v="66" actId="20577"/>
          <ac:spMkLst>
            <pc:docMk/>
            <pc:sldMk cId="3219058114" sldId="346"/>
            <ac:spMk id="6" creationId="{DACC641B-A234-AF83-E61C-AEC7ED225096}"/>
          </ac:spMkLst>
        </pc:spChg>
        <pc:spChg chg="mod">
          <ac:chgData name="Burke, Clare (Italy)" userId="S::clare.burke@britishcouncil.org::73921ae2-8e8e-4926-b862-ce5ca2dede5c" providerId="AD" clId="Web-{797DE600-A9BC-2F80-64DC-5CB3C9119E3C}" dt="2025-02-18T11:17:32.175" v="67" actId="1076"/>
          <ac:spMkLst>
            <pc:docMk/>
            <pc:sldMk cId="3219058114" sldId="346"/>
            <ac:spMk id="12" creationId="{3F85902E-C8A6-09DC-7649-A9E1077CB480}"/>
          </ac:spMkLst>
        </pc:spChg>
        <pc:picChg chg="mod">
          <ac:chgData name="Burke, Clare (Italy)" userId="S::clare.burke@britishcouncil.org::73921ae2-8e8e-4926-b862-ce5ca2dede5c" providerId="AD" clId="Web-{797DE600-A9BC-2F80-64DC-5CB3C9119E3C}" dt="2025-02-18T11:08:08.353" v="0" actId="14100"/>
          <ac:picMkLst>
            <pc:docMk/>
            <pc:sldMk cId="3219058114" sldId="346"/>
            <ac:picMk id="11" creationId="{06C0C5D6-199D-9C45-5F09-1C86417C6A6D}"/>
          </ac:picMkLst>
        </pc:picChg>
      </pc:sldChg>
    </pc:docChg>
  </pc:docChgLst>
  <pc:docChgLst>
    <pc:chgData name="Burke, Clare (Italy)" userId="S::clare.burke@britishcouncil.org::73921ae2-8e8e-4926-b862-ce5ca2dede5c" providerId="AD" clId="Web-{6C618591-0DC5-08D8-987E-C38AF35DCFD8}"/>
    <pc:docChg chg="modSld">
      <pc:chgData name="Burke, Clare (Italy)" userId="S::clare.burke@britishcouncil.org::73921ae2-8e8e-4926-b862-ce5ca2dede5c" providerId="AD" clId="Web-{6C618591-0DC5-08D8-987E-C38AF35DCFD8}" dt="2025-02-18T09:22:27.279" v="3" actId="20577"/>
      <pc:docMkLst>
        <pc:docMk/>
      </pc:docMkLst>
      <pc:sldChg chg="modSp">
        <pc:chgData name="Burke, Clare (Italy)" userId="S::clare.burke@britishcouncil.org::73921ae2-8e8e-4926-b862-ce5ca2dede5c" providerId="AD" clId="Web-{6C618591-0DC5-08D8-987E-C38AF35DCFD8}" dt="2025-02-18T09:22:27.279" v="3" actId="20577"/>
        <pc:sldMkLst>
          <pc:docMk/>
          <pc:sldMk cId="278579966" sldId="330"/>
        </pc:sldMkLst>
        <pc:spChg chg="mod">
          <ac:chgData name="Burke, Clare (Italy)" userId="S::clare.burke@britishcouncil.org::73921ae2-8e8e-4926-b862-ce5ca2dede5c" providerId="AD" clId="Web-{6C618591-0DC5-08D8-987E-C38AF35DCFD8}" dt="2025-02-18T09:22:27.279" v="3" actId="20577"/>
          <ac:spMkLst>
            <pc:docMk/>
            <pc:sldMk cId="278579966" sldId="330"/>
            <ac:spMk id="5" creationId="{1AE1D2E9-448A-5B8F-3502-789BA7936601}"/>
          </ac:spMkLst>
        </pc:spChg>
      </pc:sldChg>
    </pc:docChg>
  </pc:docChgLst>
  <pc:docChgLst>
    <pc:chgData name="Harfield, Janet (Italy)" userId="S::janet.harfield@britishcouncil.org::a9f4f18f-c1dc-4ef6-ad30-3ca5ff0e52e1" providerId="AD" clId="Web-{AEA0BF8B-7A1C-5721-E352-12B3BA4C712C}"/>
    <pc:docChg chg="addSld delSld modSld">
      <pc:chgData name="Harfield, Janet (Italy)" userId="S::janet.harfield@britishcouncil.org::a9f4f18f-c1dc-4ef6-ad30-3ca5ff0e52e1" providerId="AD" clId="Web-{AEA0BF8B-7A1C-5721-E352-12B3BA4C712C}" dt="2025-02-17T15:33:25.436" v="21" actId="20577"/>
      <pc:docMkLst>
        <pc:docMk/>
      </pc:docMkLst>
      <pc:sldChg chg="modSp add">
        <pc:chgData name="Harfield, Janet (Italy)" userId="S::janet.harfield@britishcouncil.org::a9f4f18f-c1dc-4ef6-ad30-3ca5ff0e52e1" providerId="AD" clId="Web-{AEA0BF8B-7A1C-5721-E352-12B3BA4C712C}" dt="2025-02-17T15:33:25.436" v="21" actId="20577"/>
        <pc:sldMkLst>
          <pc:docMk/>
          <pc:sldMk cId="278579966" sldId="330"/>
        </pc:sldMkLst>
        <pc:spChg chg="mod">
          <ac:chgData name="Harfield, Janet (Italy)" userId="S::janet.harfield@britishcouncil.org::a9f4f18f-c1dc-4ef6-ad30-3ca5ff0e52e1" providerId="AD" clId="Web-{AEA0BF8B-7A1C-5721-E352-12B3BA4C712C}" dt="2025-02-17T15:31:28.745" v="9" actId="20577"/>
          <ac:spMkLst>
            <pc:docMk/>
            <pc:sldMk cId="278579966" sldId="330"/>
            <ac:spMk id="2" creationId="{EB796AA6-1D9A-CE54-924C-1287822C168C}"/>
          </ac:spMkLst>
        </pc:spChg>
        <pc:spChg chg="mod">
          <ac:chgData name="Harfield, Janet (Italy)" userId="S::janet.harfield@britishcouncil.org::a9f4f18f-c1dc-4ef6-ad30-3ca5ff0e52e1" providerId="AD" clId="Web-{AEA0BF8B-7A1C-5721-E352-12B3BA4C712C}" dt="2025-02-17T15:33:25.436" v="21" actId="20577"/>
          <ac:spMkLst>
            <pc:docMk/>
            <pc:sldMk cId="278579966" sldId="330"/>
            <ac:spMk id="5" creationId="{1AE1D2E9-448A-5B8F-3502-789BA7936601}"/>
          </ac:spMkLst>
        </pc:spChg>
      </pc:sldChg>
      <pc:sldChg chg="new del">
        <pc:chgData name="Harfield, Janet (Italy)" userId="S::janet.harfield@britishcouncil.org::a9f4f18f-c1dc-4ef6-ad30-3ca5ff0e52e1" providerId="AD" clId="Web-{AEA0BF8B-7A1C-5721-E352-12B3BA4C712C}" dt="2025-02-17T15:30:33.055" v="2"/>
        <pc:sldMkLst>
          <pc:docMk/>
          <pc:sldMk cId="3906988229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27074-B566-4DA1-8A8A-39D6F3937B68}" type="datetimeFigureOut">
              <a:rPr lang="en-GB" smtClean="0"/>
              <a:t>18/02/2025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A955F-B111-4ECA-81E5-65D4C94F6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5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6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0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7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00C8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92006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3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6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92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3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144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1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00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5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5DEB4B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00953B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9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05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1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>
                <a:solidFill>
                  <a:srgbClr val="FFE300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1151973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79736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36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5D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00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4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2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A40C5F7-8B86-4B8F-A4A2-1E996A25D7A0}"/>
              </a:ext>
            </a:extLst>
          </p:cNvPr>
          <p:cNvSpPr>
            <a:spLocks/>
          </p:cNvSpPr>
          <p:nvPr userDrawn="1"/>
        </p:nvSpPr>
        <p:spPr bwMode="auto">
          <a:xfrm>
            <a:off x="5" y="10816000"/>
            <a:ext cx="17824722" cy="138006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2671692" cy="14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5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4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F4EAC38-F253-46BA-8FF0-64EE45A2A2E1}"/>
              </a:ext>
            </a:extLst>
          </p:cNvPr>
          <p:cNvSpPr>
            <a:spLocks/>
          </p:cNvSpPr>
          <p:nvPr userDrawn="1"/>
        </p:nvSpPr>
        <p:spPr bwMode="auto">
          <a:xfrm>
            <a:off x="5" y="10816000"/>
            <a:ext cx="17824722" cy="138006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2671692" cy="14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09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1151973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2E6F70-7DDD-4576-AD80-3CD3885C5F1B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10879736" y="3200000"/>
            <a:ext cx="9151776" cy="70400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4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089B79E-22EB-4874-A9BF-7F719CDAA400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99332C9-957D-4078-A042-B358BA30CDBC}"/>
              </a:ext>
            </a:extLst>
          </p:cNvPr>
          <p:cNvSpPr>
            <a:spLocks/>
          </p:cNvSpPr>
          <p:nvPr userDrawn="1"/>
        </p:nvSpPr>
        <p:spPr bwMode="auto">
          <a:xfrm>
            <a:off x="5" y="10816000"/>
            <a:ext cx="17824722" cy="1380068"/>
          </a:xfrm>
          <a:custGeom>
            <a:avLst/>
            <a:gdLst>
              <a:gd name="T0" fmla="*/ 204 w 6316"/>
              <a:gd name="T1" fmla="*/ 0 h 489"/>
              <a:gd name="T2" fmla="*/ 0 w 6316"/>
              <a:gd name="T3" fmla="*/ 118 h 489"/>
              <a:gd name="T4" fmla="*/ 0 w 6316"/>
              <a:gd name="T5" fmla="*/ 489 h 489"/>
              <a:gd name="T6" fmla="*/ 5473 w 6316"/>
              <a:gd name="T7" fmla="*/ 489 h 489"/>
              <a:gd name="T8" fmla="*/ 6316 w 6316"/>
              <a:gd name="T9" fmla="*/ 0 h 489"/>
              <a:gd name="T10" fmla="*/ 204 w 6316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6" h="489">
                <a:moveTo>
                  <a:pt x="204" y="0"/>
                </a:moveTo>
                <a:lnTo>
                  <a:pt x="0" y="118"/>
                </a:lnTo>
                <a:lnTo>
                  <a:pt x="0" y="489"/>
                </a:lnTo>
                <a:lnTo>
                  <a:pt x="5473" y="489"/>
                </a:lnTo>
                <a:lnTo>
                  <a:pt x="6316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CED1F0-5C09-498C-938C-E313769A9C5C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>
              <a:solidFill>
                <a:srgbClr val="FFE3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02B58CB-7E76-425F-AE90-00DEF7E0BC0D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20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79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3CC4E0A-5E3B-482B-8CCA-D9DC9F5ECFFE}"/>
              </a:ext>
            </a:extLst>
          </p:cNvPr>
          <p:cNvGrpSpPr/>
          <p:nvPr userDrawn="1"/>
        </p:nvGrpSpPr>
        <p:grpSpPr>
          <a:xfrm>
            <a:off x="7487819" y="1920000"/>
            <a:ext cx="14208586" cy="10273956"/>
            <a:chOff x="4212000" y="1080000"/>
            <a:chExt cx="7992525" cy="57791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EBBBA07-298F-4F75-B359-3A8EE99DE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2000" y="5761525"/>
              <a:ext cx="7991999" cy="1097575"/>
            </a:xfrm>
            <a:custGeom>
              <a:avLst/>
              <a:gdLst>
                <a:gd name="T0" fmla="*/ 5026 w 5026"/>
                <a:gd name="T1" fmla="*/ 420 h 692"/>
                <a:gd name="T2" fmla="*/ 4301 w 5026"/>
                <a:gd name="T3" fmla="*/ 0 h 692"/>
                <a:gd name="T4" fmla="*/ 0 w 5026"/>
                <a:gd name="T5" fmla="*/ 0 h 692"/>
                <a:gd name="T6" fmla="*/ 1196 w 5026"/>
                <a:gd name="T7" fmla="*/ 692 h 692"/>
                <a:gd name="T8" fmla="*/ 5026 w 5026"/>
                <a:gd name="T9" fmla="*/ 692 h 692"/>
                <a:gd name="T10" fmla="*/ 5026 w 5026"/>
                <a:gd name="T11" fmla="*/ 42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6" h="692">
                  <a:moveTo>
                    <a:pt x="5026" y="420"/>
                  </a:moveTo>
                  <a:lnTo>
                    <a:pt x="4301" y="0"/>
                  </a:lnTo>
                  <a:lnTo>
                    <a:pt x="0" y="0"/>
                  </a:lnTo>
                  <a:lnTo>
                    <a:pt x="1196" y="692"/>
                  </a:lnTo>
                  <a:lnTo>
                    <a:pt x="5026" y="692"/>
                  </a:lnTo>
                  <a:lnTo>
                    <a:pt x="5026" y="4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/>
            </a:p>
          </p:txBody>
        </p:sp>
        <p:sp>
          <p:nvSpPr>
            <p:cNvPr id="19" name="Rectangle: Single Corner Rounded 18">
              <a:extLst>
                <a:ext uri="{FF2B5EF4-FFF2-40B4-BE49-F238E27FC236}">
                  <a16:creationId xmlns:a16="http://schemas.microsoft.com/office/drawing/2014/main" id="{DDBF1588-B6CB-4C7F-A5F4-5F8E54EC6915}"/>
                </a:ext>
              </a:extLst>
            </p:cNvPr>
            <p:cNvSpPr/>
            <p:nvPr userDrawn="1"/>
          </p:nvSpPr>
          <p:spPr>
            <a:xfrm rot="16200000">
              <a:off x="5292000" y="0"/>
              <a:ext cx="4680000" cy="6840000"/>
            </a:xfrm>
            <a:prstGeom prst="round1Rect">
              <a:avLst>
                <a:gd name="adj" fmla="val 9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11CAA59-220F-4377-B51E-FCBD88FB4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2000" y="1080000"/>
              <a:ext cx="1152525" cy="5346000"/>
            </a:xfrm>
            <a:custGeom>
              <a:avLst/>
              <a:gdLst>
                <a:gd name="T0" fmla="*/ 726 w 726"/>
                <a:gd name="T1" fmla="*/ 420 h 3370"/>
                <a:gd name="T2" fmla="*/ 726 w 726"/>
                <a:gd name="T3" fmla="*/ 3370 h 3370"/>
                <a:gd name="T4" fmla="*/ 0 w 726"/>
                <a:gd name="T5" fmla="*/ 2950 h 3370"/>
                <a:gd name="T6" fmla="*/ 0 w 726"/>
                <a:gd name="T7" fmla="*/ 0 h 3370"/>
                <a:gd name="T8" fmla="*/ 726 w 726"/>
                <a:gd name="T9" fmla="*/ 420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3370">
                  <a:moveTo>
                    <a:pt x="726" y="420"/>
                  </a:moveTo>
                  <a:lnTo>
                    <a:pt x="726" y="3370"/>
                  </a:lnTo>
                  <a:lnTo>
                    <a:pt x="0" y="2950"/>
                  </a:lnTo>
                  <a:lnTo>
                    <a:pt x="0" y="0"/>
                  </a:lnTo>
                  <a:lnTo>
                    <a:pt x="726" y="42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/>
            </a:p>
          </p:txBody>
        </p:sp>
      </p:grp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DD88FCD-242A-482A-BBD4-2C2CFF711C75}"/>
              </a:ext>
            </a:extLst>
          </p:cNvPr>
          <p:cNvSpPr/>
          <p:nvPr userDrawn="1"/>
        </p:nvSpPr>
        <p:spPr>
          <a:xfrm rot="16200000">
            <a:off x="1215915" y="-255930"/>
            <a:ext cx="4480000" cy="5759860"/>
          </a:xfrm>
          <a:prstGeom prst="round2DiagRect">
            <a:avLst/>
          </a:prstGeom>
          <a:solidFill>
            <a:srgbClr val="230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DC2E5-7738-4F50-8433-A3B25D417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975" y="896000"/>
            <a:ext cx="2641536" cy="76764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099792-5B77-4D35-8CBC-ACF9C04EBD9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063805" y="3392000"/>
            <a:ext cx="11007731" cy="4352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401" b="0" spc="-149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D4EDC09-D2FB-4A1F-82CC-3FA2B209CC5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151981" y="11392000"/>
            <a:ext cx="18559543" cy="32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6C064DB7-BE70-4383-92DF-AC11DF072ED1}"/>
              </a:ext>
            </a:extLst>
          </p:cNvPr>
          <p:cNvSpPr txBox="1">
            <a:spLocks/>
          </p:cNvSpPr>
          <p:nvPr userDrawn="1"/>
        </p:nvSpPr>
        <p:spPr>
          <a:xfrm>
            <a:off x="8063805" y="2304000"/>
            <a:ext cx="11007731" cy="64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-100" normalizeH="0" noProof="0" dirty="0">
                <a:ln>
                  <a:noFill/>
                </a:ln>
                <a:solidFill>
                  <a:srgbClr val="23085A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Primary Plus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08C-39CF-4B8C-AA48-11CB2AFCBC3D}"/>
              </a:ext>
            </a:extLst>
          </p:cNvPr>
          <p:cNvCxnSpPr/>
          <p:nvPr userDrawn="1"/>
        </p:nvCxnSpPr>
        <p:spPr>
          <a:xfrm>
            <a:off x="8063805" y="3200000"/>
            <a:ext cx="895978" cy="0"/>
          </a:xfrm>
          <a:prstGeom prst="line">
            <a:avLst/>
          </a:prstGeom>
          <a:ln w="25400" cap="rnd">
            <a:solidFill>
              <a:srgbClr val="23085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0661B-40EC-49A5-A8EE-D1C58A8900F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8063808" y="7936000"/>
            <a:ext cx="11009219" cy="17280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1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4A8691-FFD9-4027-8B1A-1090E6F1524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151973" y="3200000"/>
            <a:ext cx="4607889" cy="1280000"/>
          </a:xfrm>
        </p:spPr>
        <p:txBody>
          <a:bodyPr/>
          <a:lstStyle>
            <a:lvl1pPr>
              <a:spcAft>
                <a:spcPts val="0"/>
              </a:spcAft>
              <a:defRPr kumimoji="0" lang="en-US" sz="2400" b="1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defRPr>
            </a:lvl1pPr>
            <a:lvl2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2pPr>
            <a:lvl3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3pPr>
            <a:lvl4pPr>
              <a:spcAft>
                <a:spcPts val="0"/>
              </a:spcAft>
              <a:defRPr kumimoji="0" lang="en-US" sz="2400" b="0" i="0" u="none" strike="noStrike" kern="1200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4pPr>
            <a:lvl5pPr>
              <a:spcAft>
                <a:spcPts val="0"/>
              </a:spcAft>
              <a:defRPr kumimoji="0" lang="en-GB" sz="2400" b="0" i="0" u="none" strike="noStrike" kern="1200" cap="none" spc="-10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CouncilArabic-Light" panose="02000506050000020004" pitchFamily="2" charset="-78"/>
                <a:ea typeface="+mn-ea"/>
                <a:cs typeface="BritishCouncilArabic-Light" panose="02000506050000020004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50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1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A38903B-B523-4C12-B2A1-8FCD5027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136" y="960000"/>
            <a:ext cx="16639412" cy="10264896"/>
          </a:xfrm>
          <a:prstGeom prst="round1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17C43AA-CE3A-4E8D-B7F8-DA3C03D02829}"/>
              </a:ext>
            </a:extLst>
          </p:cNvPr>
          <p:cNvSpPr>
            <a:spLocks/>
          </p:cNvSpPr>
          <p:nvPr/>
        </p:nvSpPr>
        <p:spPr bwMode="auto">
          <a:xfrm>
            <a:off x="204184" y="11224896"/>
            <a:ext cx="18355368" cy="997938"/>
          </a:xfrm>
          <a:custGeom>
            <a:avLst/>
            <a:gdLst>
              <a:gd name="T0" fmla="*/ 5886 w 6493"/>
              <a:gd name="T1" fmla="*/ 353 h 353"/>
              <a:gd name="T2" fmla="*/ 0 w 6493"/>
              <a:gd name="T3" fmla="*/ 353 h 353"/>
              <a:gd name="T4" fmla="*/ 607 w 6493"/>
              <a:gd name="T5" fmla="*/ 0 h 353"/>
              <a:gd name="T6" fmla="*/ 6493 w 6493"/>
              <a:gd name="T7" fmla="*/ 0 h 353"/>
              <a:gd name="T8" fmla="*/ 5886 w 6493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3" h="353">
                <a:moveTo>
                  <a:pt x="5886" y="353"/>
                </a:moveTo>
                <a:lnTo>
                  <a:pt x="0" y="353"/>
                </a:lnTo>
                <a:lnTo>
                  <a:pt x="607" y="0"/>
                </a:lnTo>
                <a:lnTo>
                  <a:pt x="6493" y="0"/>
                </a:lnTo>
                <a:lnTo>
                  <a:pt x="5886" y="353"/>
                </a:lnTo>
                <a:close/>
              </a:path>
            </a:pathLst>
          </a:custGeom>
          <a:solidFill>
            <a:srgbClr val="E4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732E4B02-9CCD-47E0-8D5C-D6067E71DA38}"/>
              </a:ext>
            </a:extLst>
          </p:cNvPr>
          <p:cNvSpPr>
            <a:spLocks/>
          </p:cNvSpPr>
          <p:nvPr userDrawn="1"/>
        </p:nvSpPr>
        <p:spPr bwMode="auto">
          <a:xfrm>
            <a:off x="-1279962" y="960005"/>
            <a:ext cx="3200102" cy="12122245"/>
          </a:xfrm>
          <a:custGeom>
            <a:avLst/>
            <a:gdLst>
              <a:gd name="T0" fmla="*/ 0 w 1132"/>
              <a:gd name="T1" fmla="*/ 4288 h 4288"/>
              <a:gd name="T2" fmla="*/ 0 w 1132"/>
              <a:gd name="T3" fmla="*/ 655 h 4288"/>
              <a:gd name="T4" fmla="*/ 1132 w 1132"/>
              <a:gd name="T5" fmla="*/ 0 h 4288"/>
              <a:gd name="T6" fmla="*/ 1132 w 1132"/>
              <a:gd name="T7" fmla="*/ 3631 h 4288"/>
              <a:gd name="T8" fmla="*/ 0 w 1132"/>
              <a:gd name="T9" fmla="*/ 4288 h 4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2" h="4288">
                <a:moveTo>
                  <a:pt x="0" y="4288"/>
                </a:moveTo>
                <a:lnTo>
                  <a:pt x="0" y="655"/>
                </a:lnTo>
                <a:lnTo>
                  <a:pt x="1132" y="0"/>
                </a:lnTo>
                <a:lnTo>
                  <a:pt x="1132" y="3631"/>
                </a:lnTo>
                <a:lnTo>
                  <a:pt x="0" y="4288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76DA2D-DD3D-45BB-BFC4-D9F4F00FB6BC}"/>
              </a:ext>
            </a:extLst>
          </p:cNvPr>
          <p:cNvGrpSpPr/>
          <p:nvPr userDrawn="1"/>
        </p:nvGrpSpPr>
        <p:grpSpPr>
          <a:xfrm>
            <a:off x="2495941" y="1344000"/>
            <a:ext cx="12223701" cy="896000"/>
            <a:chOff x="1584000" y="2376000"/>
            <a:chExt cx="6876000" cy="504000"/>
          </a:xfrm>
        </p:grpSpPr>
        <p:sp>
          <p:nvSpPr>
            <p:cNvPr id="8" name="Subtitle 3">
              <a:extLst>
                <a:ext uri="{FF2B5EF4-FFF2-40B4-BE49-F238E27FC236}">
                  <a16:creationId xmlns:a16="http://schemas.microsoft.com/office/drawing/2014/main" id="{90F3F368-76FD-4BA4-90B3-21D4A68EA60B}"/>
                </a:ext>
              </a:extLst>
            </p:cNvPr>
            <p:cNvSpPr txBox="1">
              <a:spLocks/>
            </p:cNvSpPr>
            <p:nvPr/>
          </p:nvSpPr>
          <p:spPr>
            <a:xfrm>
              <a:off x="1584000" y="2376000"/>
              <a:ext cx="6876000" cy="3600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Font typeface="British Council Sans" panose="020B05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-10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itish Council Sans"/>
                  <a:ea typeface="+mn-ea"/>
                  <a:cs typeface="+mn-cs"/>
                </a:rPr>
                <a:t>Primary Plus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A2533-D50F-4F3C-A7CB-3DE12A1C091F}"/>
                </a:ext>
              </a:extLst>
            </p:cNvPr>
            <p:cNvCxnSpPr/>
            <p:nvPr/>
          </p:nvCxnSpPr>
          <p:spPr>
            <a:xfrm>
              <a:off x="1584000" y="2880000"/>
              <a:ext cx="504000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510394-C589-4D55-B943-A0B9821945D0}"/>
              </a:ext>
            </a:extLst>
          </p:cNvPr>
          <p:cNvSpPr txBox="1">
            <a:spLocks/>
          </p:cNvSpPr>
          <p:nvPr userDrawn="1"/>
        </p:nvSpPr>
        <p:spPr>
          <a:xfrm>
            <a:off x="2495937" y="10208000"/>
            <a:ext cx="15487621" cy="4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325CCF-D213-45F9-809E-ABAE6DB01DEF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495935" y="2496000"/>
            <a:ext cx="13759665" cy="736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6000" b="0" i="0" u="none" strike="noStrike" cap="none" spc="-149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</a:lstStyle>
          <a:p>
            <a:pPr marR="0" lvl="0" fontAlgn="auto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5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9C68916-D495-4E2E-B1ED-89D31132AAC6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D01CA-D3D0-492F-A324-94CEC6AF2AD2}"/>
              </a:ext>
            </a:extLst>
          </p:cNvPr>
          <p:cNvGrpSpPr/>
          <p:nvPr userDrawn="1"/>
        </p:nvGrpSpPr>
        <p:grpSpPr>
          <a:xfrm>
            <a:off x="-1" y="576001"/>
            <a:ext cx="20607498" cy="11615998"/>
            <a:chOff x="-1" y="324000"/>
            <a:chExt cx="11592000" cy="653399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CED1F0-5C09-498C-938C-E313769A9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6083999"/>
              <a:ext cx="11592000" cy="774000"/>
            </a:xfrm>
            <a:custGeom>
              <a:avLst/>
              <a:gdLst>
                <a:gd name="T0" fmla="*/ 204 w 7290"/>
                <a:gd name="T1" fmla="*/ 0 h 486"/>
                <a:gd name="T2" fmla="*/ 0 w 7290"/>
                <a:gd name="T3" fmla="*/ 118 h 486"/>
                <a:gd name="T4" fmla="*/ 0 w 7290"/>
                <a:gd name="T5" fmla="*/ 486 h 486"/>
                <a:gd name="T6" fmla="*/ 6447 w 7290"/>
                <a:gd name="T7" fmla="*/ 486 h 486"/>
                <a:gd name="T8" fmla="*/ 7290 w 7290"/>
                <a:gd name="T9" fmla="*/ 0 h 486"/>
                <a:gd name="T10" fmla="*/ 204 w 7290"/>
                <a:gd name="T1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0" h="486">
                  <a:moveTo>
                    <a:pt x="204" y="0"/>
                  </a:moveTo>
                  <a:lnTo>
                    <a:pt x="0" y="118"/>
                  </a:lnTo>
                  <a:lnTo>
                    <a:pt x="0" y="486"/>
                  </a:lnTo>
                  <a:lnTo>
                    <a:pt x="6447" y="486"/>
                  </a:lnTo>
                  <a:lnTo>
                    <a:pt x="729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sz="1801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4000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2E858E9-A85E-4BAA-ADCA-D98A93432459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CE8AD-C2B7-4EC2-BA8C-CD124A818AA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089B79E-22EB-4874-A9BF-7F719CDA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005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99332C9-957D-4078-A042-B358BA30C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4E441A-2BA1-4BBC-B8CC-545165CD0A9C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ACFDC-624F-4AB6-9007-DD5A983283FE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21FBE3-C6F6-4B71-9F7D-A365FBF3C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40C5F7-8B86-4B8F-A4A2-1E996A25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2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E625034E-5D73-41EB-AC01-046F4D9AD8BF}"/>
              </a:ext>
            </a:extLst>
          </p:cNvPr>
          <p:cNvSpPr>
            <a:spLocks/>
          </p:cNvSpPr>
          <p:nvPr userDrawn="1"/>
        </p:nvSpPr>
        <p:spPr bwMode="auto">
          <a:xfrm>
            <a:off x="-1" y="10815998"/>
            <a:ext cx="20607498" cy="1376000"/>
          </a:xfrm>
          <a:custGeom>
            <a:avLst/>
            <a:gdLst>
              <a:gd name="T0" fmla="*/ 204 w 7290"/>
              <a:gd name="T1" fmla="*/ 0 h 486"/>
              <a:gd name="T2" fmla="*/ 0 w 7290"/>
              <a:gd name="T3" fmla="*/ 118 h 486"/>
              <a:gd name="T4" fmla="*/ 0 w 7290"/>
              <a:gd name="T5" fmla="*/ 486 h 486"/>
              <a:gd name="T6" fmla="*/ 6447 w 7290"/>
              <a:gd name="T7" fmla="*/ 486 h 486"/>
              <a:gd name="T8" fmla="*/ 7290 w 7290"/>
              <a:gd name="T9" fmla="*/ 0 h 486"/>
              <a:gd name="T10" fmla="*/ 204 w 7290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0" h="486">
                <a:moveTo>
                  <a:pt x="204" y="0"/>
                </a:moveTo>
                <a:lnTo>
                  <a:pt x="0" y="118"/>
                </a:lnTo>
                <a:lnTo>
                  <a:pt x="0" y="486"/>
                </a:lnTo>
                <a:lnTo>
                  <a:pt x="6447" y="486"/>
                </a:lnTo>
                <a:lnTo>
                  <a:pt x="7290" y="0"/>
                </a:lnTo>
                <a:lnTo>
                  <a:pt x="204" y="0"/>
                </a:lnTo>
                <a:close/>
              </a:path>
            </a:pathLst>
          </a:custGeom>
          <a:solidFill>
            <a:srgbClr val="FFE300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1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C93FB44-D63F-493D-B9E0-5EF2B0DAF9B5}"/>
              </a:ext>
            </a:extLst>
          </p:cNvPr>
          <p:cNvSpPr/>
          <p:nvPr userDrawn="1"/>
        </p:nvSpPr>
        <p:spPr>
          <a:xfrm>
            <a:off x="575987" y="576000"/>
            <a:ext cx="20031511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921FBE3-C6F6-4B71-9F7D-A365FBF3CDC9}"/>
              </a:ext>
            </a:extLst>
          </p:cNvPr>
          <p:cNvSpPr>
            <a:spLocks/>
          </p:cNvSpPr>
          <p:nvPr userDrawn="1"/>
        </p:nvSpPr>
        <p:spPr bwMode="auto">
          <a:xfrm>
            <a:off x="1" y="576001"/>
            <a:ext cx="575721" cy="10586156"/>
          </a:xfrm>
          <a:custGeom>
            <a:avLst/>
            <a:gdLst>
              <a:gd name="T0" fmla="*/ 0 w 204"/>
              <a:gd name="T1" fmla="*/ 3751 h 3751"/>
              <a:gd name="T2" fmla="*/ 0 w 204"/>
              <a:gd name="T3" fmla="*/ 118 h 3751"/>
              <a:gd name="T4" fmla="*/ 204 w 204"/>
              <a:gd name="T5" fmla="*/ 0 h 3751"/>
              <a:gd name="T6" fmla="*/ 204 w 204"/>
              <a:gd name="T7" fmla="*/ 3633 h 3751"/>
              <a:gd name="T8" fmla="*/ 0 w 204"/>
              <a:gd name="T9" fmla="*/ 375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751">
                <a:moveTo>
                  <a:pt x="0" y="3751"/>
                </a:moveTo>
                <a:lnTo>
                  <a:pt x="0" y="118"/>
                </a:lnTo>
                <a:lnTo>
                  <a:pt x="204" y="0"/>
                </a:lnTo>
                <a:lnTo>
                  <a:pt x="204" y="3633"/>
                </a:lnTo>
                <a:lnTo>
                  <a:pt x="0" y="3751"/>
                </a:lnTo>
                <a:close/>
              </a:path>
            </a:pathLst>
          </a:custGeom>
          <a:solidFill>
            <a:srgbClr val="E4B800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GB" sz="1801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3B37F-C978-4371-A76F-5663C134BC94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8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89BBE28-3969-43A3-9AD5-8182D5C9941D}"/>
              </a:ext>
            </a:extLst>
          </p:cNvPr>
          <p:cNvSpPr/>
          <p:nvPr userDrawn="1"/>
        </p:nvSpPr>
        <p:spPr>
          <a:xfrm>
            <a:off x="575988" y="576000"/>
            <a:ext cx="17279578" cy="10240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sz="180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B2754-8F35-43EC-BFB8-8D71E3DC0B74}"/>
              </a:ext>
            </a:extLst>
          </p:cNvPr>
          <p:cNvGrpSpPr/>
          <p:nvPr userDrawn="1"/>
        </p:nvGrpSpPr>
        <p:grpSpPr>
          <a:xfrm>
            <a:off x="5" y="576000"/>
            <a:ext cx="17824722" cy="11620068"/>
            <a:chOff x="1082675" y="157163"/>
            <a:chExt cx="10026650" cy="6536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B58CB-7E76-425F-AE90-00DEF7E0B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157163"/>
              <a:ext cx="323850" cy="5954713"/>
            </a:xfrm>
            <a:custGeom>
              <a:avLst/>
              <a:gdLst>
                <a:gd name="T0" fmla="*/ 0 w 204"/>
                <a:gd name="T1" fmla="*/ 3751 h 3751"/>
                <a:gd name="T2" fmla="*/ 0 w 204"/>
                <a:gd name="T3" fmla="*/ 118 h 3751"/>
                <a:gd name="T4" fmla="*/ 204 w 204"/>
                <a:gd name="T5" fmla="*/ 0 h 3751"/>
                <a:gd name="T6" fmla="*/ 204 w 204"/>
                <a:gd name="T7" fmla="*/ 3633 h 3751"/>
                <a:gd name="T8" fmla="*/ 0 w 204"/>
                <a:gd name="T9" fmla="*/ 3751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751">
                  <a:moveTo>
                    <a:pt x="0" y="3751"/>
                  </a:moveTo>
                  <a:lnTo>
                    <a:pt x="0" y="118"/>
                  </a:lnTo>
                  <a:lnTo>
                    <a:pt x="204" y="0"/>
                  </a:lnTo>
                  <a:lnTo>
                    <a:pt x="204" y="3633"/>
                  </a:lnTo>
                  <a:lnTo>
                    <a:pt x="0" y="3751"/>
                  </a:lnTo>
                  <a:close/>
                </a:path>
              </a:pathLst>
            </a:custGeom>
            <a:solidFill>
              <a:srgbClr val="E4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4EAC38-F253-46BA-8FF0-64EE45A2A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5" y="5917163"/>
              <a:ext cx="10026650" cy="776288"/>
            </a:xfrm>
            <a:custGeom>
              <a:avLst/>
              <a:gdLst>
                <a:gd name="T0" fmla="*/ 204 w 6316"/>
                <a:gd name="T1" fmla="*/ 0 h 489"/>
                <a:gd name="T2" fmla="*/ 0 w 6316"/>
                <a:gd name="T3" fmla="*/ 118 h 489"/>
                <a:gd name="T4" fmla="*/ 0 w 6316"/>
                <a:gd name="T5" fmla="*/ 489 h 489"/>
                <a:gd name="T6" fmla="*/ 5473 w 6316"/>
                <a:gd name="T7" fmla="*/ 489 h 489"/>
                <a:gd name="T8" fmla="*/ 6316 w 6316"/>
                <a:gd name="T9" fmla="*/ 0 h 489"/>
                <a:gd name="T10" fmla="*/ 204 w 6316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6" h="489">
                  <a:moveTo>
                    <a:pt x="204" y="0"/>
                  </a:moveTo>
                  <a:lnTo>
                    <a:pt x="0" y="118"/>
                  </a:lnTo>
                  <a:lnTo>
                    <a:pt x="0" y="489"/>
                  </a:lnTo>
                  <a:lnTo>
                    <a:pt x="5473" y="489"/>
                  </a:lnTo>
                  <a:lnTo>
                    <a:pt x="6316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BCEFA-2E14-4F03-9177-0E831FC827E7}"/>
              </a:ext>
            </a:extLst>
          </p:cNvPr>
          <p:cNvCxnSpPr/>
          <p:nvPr userDrawn="1"/>
        </p:nvCxnSpPr>
        <p:spPr>
          <a:xfrm>
            <a:off x="1151973" y="960000"/>
            <a:ext cx="767982" cy="0"/>
          </a:xfrm>
          <a:prstGeom prst="line">
            <a:avLst/>
          </a:prstGeom>
          <a:ln w="30480" cap="rnd">
            <a:solidFill>
              <a:srgbClr val="5DE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9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79" r:id="rId3"/>
    <p:sldLayoutId id="2147483684" r:id="rId4"/>
    <p:sldLayoutId id="2147483681" r:id="rId5"/>
    <p:sldLayoutId id="2147483683" r:id="rId6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2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2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5DEB4B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5DEB4B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6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6" r:id="rId5"/>
    <p:sldLayoutId id="2147483704" r:id="rId6"/>
    <p:sldLayoutId id="2147483705" r:id="rId7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0DCFF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73" y="1152000"/>
            <a:ext cx="19455524" cy="14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73" y="3200000"/>
            <a:ext cx="12671692" cy="7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981" y="11392000"/>
            <a:ext cx="18559543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11521" y="11392000"/>
            <a:ext cx="895978" cy="32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6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dt="0"/>
  <p:txStyles>
    <p:titleStyle>
      <a:lvl1pPr algn="l" defTabSz="914411" rtl="0" eaLnBrk="1" latinLnBrk="0" hangingPunct="1">
        <a:lnSpc>
          <a:spcPts val="3300"/>
        </a:lnSpc>
        <a:spcBef>
          <a:spcPct val="0"/>
        </a:spcBef>
        <a:buNone/>
        <a:defRPr sz="3001" b="0" i="0" kern="1200" spc="-100" baseline="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Font typeface="Arial" panose="020B0604020202020204" pitchFamily="34" charset="0"/>
        <a:buNone/>
        <a:defRPr sz="220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2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360005" indent="-180002" algn="l" defTabSz="914411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1"/>
        </a:buClr>
        <a:buFont typeface="British Council Sans" panose="020B0504020202020204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oup_shot_of_cartoon_characters.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18A8FB-1BAD-9383-D9B3-64F1F758CE05}"/>
              </a:ext>
            </a:extLst>
          </p:cNvPr>
          <p:cNvSpPr txBox="1"/>
          <p:nvPr/>
        </p:nvSpPr>
        <p:spPr>
          <a:xfrm>
            <a:off x="1033813" y="986819"/>
            <a:ext cx="19606511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48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GB" sz="4800" b="1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GB" sz="4800" b="1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sz="4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Creative Writing Competition </a:t>
            </a:r>
            <a:endParaRPr lang="en-GB" sz="48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sz="96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An Extraordinary Day</a:t>
            </a:r>
          </a:p>
          <a:p>
            <a:r>
              <a:rPr lang="en-GB" sz="96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in the Life of my Favourite Literary Character </a:t>
            </a:r>
            <a:endParaRPr lang="en-GB" sz="96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GB" sz="4800" b="1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GB" sz="4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Secondary (I</a:t>
            </a:r>
            <a:r>
              <a:rPr lang="en-GB" sz="4800" b="1" dirty="0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r>
              <a:rPr lang="en-GB" sz="4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 Grado) </a:t>
            </a:r>
            <a:endParaRPr lang="en-GB" sz="4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B6296-2816-3000-7615-BFCA7337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13" y="986819"/>
            <a:ext cx="9239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39F3-972D-BA4B-3412-D1A7C0278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8EF0-A8C7-2D0F-FC0C-7DDCF7D9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4800" dirty="0"/>
            </a:br>
            <a:r>
              <a:rPr lang="en-GB" sz="4800" dirty="0"/>
              <a:t>Enter the Competition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4F087-110F-0688-524D-CB7374E6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8ECC4-AC04-6B0D-5C16-49588FB5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11" name="Content Placeholder 10" descr="Ribbon">
            <a:extLst>
              <a:ext uri="{FF2B5EF4-FFF2-40B4-BE49-F238E27FC236}">
                <a16:creationId xmlns:a16="http://schemas.microsoft.com/office/drawing/2014/main" id="{06C0C5D6-199D-9C45-5F09-1C86417C6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663" y="6299048"/>
            <a:ext cx="4253209" cy="423387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5902E-C8A6-09DC-7649-A9E1077CB480}"/>
              </a:ext>
            </a:extLst>
          </p:cNvPr>
          <p:cNvSpPr txBox="1"/>
          <p:nvPr/>
        </p:nvSpPr>
        <p:spPr>
          <a:xfrm>
            <a:off x="7720047" y="7205147"/>
            <a:ext cx="816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tx2"/>
                </a:solidFill>
              </a:rPr>
              <a:t>Good Luck!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C641B-A234-AF83-E61C-AEC7ED225096}"/>
              </a:ext>
            </a:extLst>
          </p:cNvPr>
          <p:cNvSpPr txBox="1"/>
          <p:nvPr/>
        </p:nvSpPr>
        <p:spPr>
          <a:xfrm>
            <a:off x="1385469" y="3495019"/>
            <a:ext cx="156616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Deadline for entries: 17:00 on 17 March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One entry per class, submitted to: Lazio_competition@britishcouncil.org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21905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E10A7-0426-4E94-CF8E-E845CB19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8806-1068-00C7-0F75-31720695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078" y="3315001"/>
            <a:ext cx="11044994" cy="629870"/>
          </a:xfrm>
        </p:spPr>
        <p:txBody>
          <a:bodyPr/>
          <a:lstStyle/>
          <a:p>
            <a:br>
              <a:rPr lang="en-GB" dirty="0">
                <a:latin typeface="British Council Sans Headline"/>
                <a:cs typeface="British Council Sans Headline"/>
              </a:rPr>
            </a:b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9FE53-8A6F-38B3-E794-3D8C3970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212E-2A46-6A8F-F23F-5B371D23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29" name="Content Placeholder 2">
            <a:hlinkClick r:id="" action="ppaction://noaction"/>
            <a:extLst>
              <a:ext uri="{FF2B5EF4-FFF2-40B4-BE49-F238E27FC236}">
                <a16:creationId xmlns:a16="http://schemas.microsoft.com/office/drawing/2014/main" id="{BDC93B1A-9E78-0729-589B-D2E1CF8E7AF1}"/>
              </a:ext>
            </a:extLst>
          </p:cNvPr>
          <p:cNvSpPr txBox="1">
            <a:spLocks/>
          </p:cNvSpPr>
          <p:nvPr/>
        </p:nvSpPr>
        <p:spPr>
          <a:xfrm>
            <a:off x="5704458" y="7941131"/>
            <a:ext cx="2204613" cy="629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80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Content Placeholder 2">
            <a:hlinkClick r:id="" action="ppaction://noaction"/>
            <a:extLst>
              <a:ext uri="{FF2B5EF4-FFF2-40B4-BE49-F238E27FC236}">
                <a16:creationId xmlns:a16="http://schemas.microsoft.com/office/drawing/2014/main" id="{60A7934F-FCB3-6045-B6AF-06D35615E3C4}"/>
              </a:ext>
            </a:extLst>
          </p:cNvPr>
          <p:cNvSpPr txBox="1">
            <a:spLocks/>
          </p:cNvSpPr>
          <p:nvPr/>
        </p:nvSpPr>
        <p:spPr>
          <a:xfrm>
            <a:off x="10789069" y="8067001"/>
            <a:ext cx="252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80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Content Placeholder 2">
            <a:hlinkClick r:id="" action="ppaction://noaction"/>
            <a:extLst>
              <a:ext uri="{FF2B5EF4-FFF2-40B4-BE49-F238E27FC236}">
                <a16:creationId xmlns:a16="http://schemas.microsoft.com/office/drawing/2014/main" id="{AC230C10-8053-E1AD-931B-865718C77E7F}"/>
              </a:ext>
            </a:extLst>
          </p:cNvPr>
          <p:cNvSpPr txBox="1">
            <a:spLocks/>
          </p:cNvSpPr>
          <p:nvPr/>
        </p:nvSpPr>
        <p:spPr>
          <a:xfrm>
            <a:off x="8089069" y="8067001"/>
            <a:ext cx="252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DCFF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80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610AF-3BC1-E9D0-2F9A-1BEAAECE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81" y="977222"/>
            <a:ext cx="6259132" cy="927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12B3D-691A-9C1B-B0D4-92CCB15F2CF4}"/>
              </a:ext>
            </a:extLst>
          </p:cNvPr>
          <p:cNvSpPr txBox="1"/>
          <p:nvPr/>
        </p:nvSpPr>
        <p:spPr>
          <a:xfrm>
            <a:off x="1151981" y="2171700"/>
            <a:ext cx="1518109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Lesson Contents</a:t>
            </a:r>
          </a:p>
          <a:p>
            <a:endParaRPr lang="en-GB" sz="5400" dirty="0"/>
          </a:p>
          <a:p>
            <a:pPr marL="914400" indent="-914400">
              <a:buFont typeface="+mj-lt"/>
              <a:buAutoNum type="arabicPeriod"/>
            </a:pPr>
            <a:r>
              <a:rPr lang="en-GB" sz="5400"/>
              <a:t>Brainstorm your favourite </a:t>
            </a:r>
            <a:r>
              <a:rPr lang="en-GB" sz="5400" dirty="0"/>
              <a:t>characters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Choose one favourite, and present reasons why they are interesting 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Look at ‘Story Arcs’ and what happens during the different stages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Work in groups to write part of your story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Assemble the Class Story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5681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D5F73-4DF9-8906-73D8-A19AC7A37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2A34-DD78-F234-E7B9-E0EF3132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Warm up 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EFC9CF-FA78-CEEF-4E29-F93A35184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8016" y="3200400"/>
            <a:ext cx="12220442" cy="70389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12285-C2BC-EE61-5E54-09C907B6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6FD25-6200-F5F5-CB02-A928B3B4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89168-22B1-648B-B8DA-CF4431220647}"/>
              </a:ext>
            </a:extLst>
          </p:cNvPr>
          <p:cNvSpPr txBox="1"/>
          <p:nvPr/>
        </p:nvSpPr>
        <p:spPr>
          <a:xfrm>
            <a:off x="1378016" y="10239375"/>
            <a:ext cx="12220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Group_shot_of_cartoon_characters.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00DD9-3691-6A61-2DF8-CFE37CFF0561}"/>
              </a:ext>
            </a:extLst>
          </p:cNvPr>
          <p:cNvSpPr txBox="1"/>
          <p:nvPr/>
        </p:nvSpPr>
        <p:spPr>
          <a:xfrm>
            <a:off x="14131349" y="3121867"/>
            <a:ext cx="64761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Who’s your favourite character from a book, movie, or story?</a:t>
            </a:r>
          </a:p>
          <a:p>
            <a:endParaRPr lang="en-GB" sz="6000" dirty="0"/>
          </a:p>
          <a:p>
            <a:r>
              <a:rPr lang="en-GB" sz="6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1327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0FC4-EE11-D767-56C9-FB4214C94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C795-7F32-4FC3-F543-6B7B6645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Choose a Literary Character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83579-0C43-1DB1-7264-EA980058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CEC54-9841-3C27-930A-ACF0B4AE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FDC445-B938-25FA-DC15-AF3F4EBB7C8C}"/>
              </a:ext>
            </a:extLst>
          </p:cNvPr>
          <p:cNvSpPr/>
          <p:nvPr/>
        </p:nvSpPr>
        <p:spPr>
          <a:xfrm>
            <a:off x="9858375" y="1295400"/>
            <a:ext cx="7315200" cy="480060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Work in groups of 3 or 4. </a:t>
            </a:r>
          </a:p>
          <a:p>
            <a:pPr algn="ctr"/>
            <a:r>
              <a:rPr lang="en-GB" sz="4800" dirty="0">
                <a:solidFill>
                  <a:schemeClr val="tx2"/>
                </a:solidFill>
              </a:rPr>
              <a:t>Choose your favourite character.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96C1F0C-7460-4BA0-FD10-67D09460B3B3}"/>
              </a:ext>
            </a:extLst>
          </p:cNvPr>
          <p:cNvSpPr/>
          <p:nvPr/>
        </p:nvSpPr>
        <p:spPr>
          <a:xfrm>
            <a:off x="842963" y="4648250"/>
            <a:ext cx="7986712" cy="5152975"/>
          </a:xfrm>
          <a:prstGeom prst="wedgeEllipseCallout">
            <a:avLst>
              <a:gd name="adj1" fmla="val 84701"/>
              <a:gd name="adj2" fmla="val 731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Present your choice to the class and say why this character would be interesting. 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99215E1B-9973-B8A9-9EDE-6DFCAE7A18B9}"/>
              </a:ext>
            </a:extLst>
          </p:cNvPr>
          <p:cNvSpPr/>
          <p:nvPr/>
        </p:nvSpPr>
        <p:spPr>
          <a:xfrm>
            <a:off x="13878477" y="5456457"/>
            <a:ext cx="7315200" cy="6575087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Vote </a:t>
            </a:r>
            <a:r>
              <a:rPr lang="en-GB" sz="4800">
                <a:solidFill>
                  <a:schemeClr val="tx2"/>
                </a:solidFill>
              </a:rPr>
              <a:t>on the best </a:t>
            </a:r>
            <a:r>
              <a:rPr lang="en-GB" sz="4800" dirty="0">
                <a:solidFill>
                  <a:schemeClr val="tx2"/>
                </a:solidFill>
              </a:rPr>
              <a:t>character!</a:t>
            </a:r>
          </a:p>
        </p:txBody>
      </p:sp>
    </p:spTree>
    <p:extLst>
      <p:ext uri="{BB962C8B-B14F-4D97-AF65-F5344CB8AC3E}">
        <p14:creationId xmlns:p14="http://schemas.microsoft.com/office/powerpoint/2010/main" val="9195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952A4-073A-A6D3-EC1C-450FFA2E9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AD31-8456-DDC1-9022-A7193562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1" y="1003211"/>
            <a:ext cx="18879540" cy="1408000"/>
          </a:xfrm>
        </p:spPr>
        <p:txBody>
          <a:bodyPr/>
          <a:lstStyle/>
          <a:p>
            <a:r>
              <a:rPr lang="en-GB" sz="4800" dirty="0"/>
              <a:t>Story Arc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B1431-2062-8C4C-CEA6-76478704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A9E3-73BD-EAB4-0369-9BCFA046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75F582-9206-400C-43E6-C5DF4730C8F2}"/>
              </a:ext>
            </a:extLst>
          </p:cNvPr>
          <p:cNvCxnSpPr>
            <a:cxnSpLocks/>
          </p:cNvCxnSpPr>
          <p:nvPr/>
        </p:nvCxnSpPr>
        <p:spPr>
          <a:xfrm>
            <a:off x="818147" y="10229850"/>
            <a:ext cx="50683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222BFB-853B-FA41-B501-2F51D3CE1CBA}"/>
              </a:ext>
            </a:extLst>
          </p:cNvPr>
          <p:cNvCxnSpPr>
            <a:cxnSpLocks/>
          </p:cNvCxnSpPr>
          <p:nvPr/>
        </p:nvCxnSpPr>
        <p:spPr>
          <a:xfrm flipV="1">
            <a:off x="5829300" y="4572000"/>
            <a:ext cx="4545302" cy="56578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AF2639-E24C-CDFD-B91B-AF19C7D729A7}"/>
              </a:ext>
            </a:extLst>
          </p:cNvPr>
          <p:cNvCxnSpPr/>
          <p:nvPr/>
        </p:nvCxnSpPr>
        <p:spPr>
          <a:xfrm>
            <a:off x="10374602" y="4572000"/>
            <a:ext cx="3971925" cy="56578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6A53C-88B7-95BB-01D1-5042851FD4D3}"/>
              </a:ext>
            </a:extLst>
          </p:cNvPr>
          <p:cNvCxnSpPr>
            <a:cxnSpLocks/>
          </p:cNvCxnSpPr>
          <p:nvPr/>
        </p:nvCxnSpPr>
        <p:spPr>
          <a:xfrm>
            <a:off x="14289377" y="10287000"/>
            <a:ext cx="587554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AFEC7-F214-BFBE-05A6-028CC9D4AB8D}"/>
              </a:ext>
            </a:extLst>
          </p:cNvPr>
          <p:cNvSpPr txBox="1"/>
          <p:nvPr/>
        </p:nvSpPr>
        <p:spPr>
          <a:xfrm>
            <a:off x="1540042" y="9261852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Exposition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984F1-4EC5-6F7A-5FF4-2D2A9846DAA4}"/>
              </a:ext>
            </a:extLst>
          </p:cNvPr>
          <p:cNvSpPr txBox="1"/>
          <p:nvPr/>
        </p:nvSpPr>
        <p:spPr>
          <a:xfrm rot="18476627">
            <a:off x="5409930" y="6593306"/>
            <a:ext cx="3879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Rising 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15C0D-6767-614E-A718-197EF2A7F580}"/>
              </a:ext>
            </a:extLst>
          </p:cNvPr>
          <p:cNvSpPr txBox="1"/>
          <p:nvPr/>
        </p:nvSpPr>
        <p:spPr>
          <a:xfrm>
            <a:off x="9337298" y="3409850"/>
            <a:ext cx="2074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Climax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A53551-F456-B7CA-37D8-696503C6B8BF}"/>
              </a:ext>
            </a:extLst>
          </p:cNvPr>
          <p:cNvSpPr txBox="1"/>
          <p:nvPr/>
        </p:nvSpPr>
        <p:spPr>
          <a:xfrm rot="3339612">
            <a:off x="11157406" y="6775373"/>
            <a:ext cx="4009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Falling 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40427-4471-076B-F642-65B79E4CDD62}"/>
              </a:ext>
            </a:extLst>
          </p:cNvPr>
          <p:cNvSpPr txBox="1"/>
          <p:nvPr/>
        </p:nvSpPr>
        <p:spPr>
          <a:xfrm>
            <a:off x="15632002" y="9319002"/>
            <a:ext cx="3190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Resolution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BFBD23-49E5-6305-FCC2-243BA87960BB}"/>
              </a:ext>
            </a:extLst>
          </p:cNvPr>
          <p:cNvSpPr/>
          <p:nvPr/>
        </p:nvSpPr>
        <p:spPr>
          <a:xfrm>
            <a:off x="1151973" y="6220254"/>
            <a:ext cx="3363746" cy="2573784"/>
          </a:xfrm>
          <a:prstGeom prst="wedgeRoundRectCallout">
            <a:avLst>
              <a:gd name="adj1" fmla="val -20833"/>
              <a:gd name="adj2" fmla="val 69013"/>
              <a:gd name="adj3" fmla="val 16667"/>
            </a:avLst>
          </a:prstGeom>
          <a:solidFill>
            <a:srgbClr val="00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We meet the characters and learn about their world.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6E3BC1E-0A84-B037-4A48-BF2F3C904FC9}"/>
              </a:ext>
            </a:extLst>
          </p:cNvPr>
          <p:cNvSpPr/>
          <p:nvPr/>
        </p:nvSpPr>
        <p:spPr>
          <a:xfrm rot="19738157">
            <a:off x="4658825" y="3474288"/>
            <a:ext cx="3510360" cy="2518507"/>
          </a:xfrm>
          <a:prstGeom prst="wedgeRoundRectCallout">
            <a:avLst>
              <a:gd name="adj1" fmla="val -11009"/>
              <a:gd name="adj2" fmla="val 79885"/>
              <a:gd name="adj3" fmla="val 16667"/>
            </a:avLst>
          </a:prstGeom>
          <a:solidFill>
            <a:srgbClr val="00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Exciting things begin to happen. The character faces problems or challenges.</a:t>
            </a:r>
            <a:endParaRPr lang="en-GB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1EE4497-13C5-FB25-FE9C-84B8C1A23C4F}"/>
              </a:ext>
            </a:extLst>
          </p:cNvPr>
          <p:cNvSpPr/>
          <p:nvPr/>
        </p:nvSpPr>
        <p:spPr>
          <a:xfrm>
            <a:off x="8991600" y="853440"/>
            <a:ext cx="4165074" cy="2225257"/>
          </a:xfrm>
          <a:prstGeom prst="wedgeRoundRectCallout">
            <a:avLst>
              <a:gd name="adj1" fmla="val -20833"/>
              <a:gd name="adj2" fmla="val 6934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The most exciting or important moment in the story.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54F5A38-994F-39A0-745B-81C0453A7D89}"/>
              </a:ext>
            </a:extLst>
          </p:cNvPr>
          <p:cNvSpPr/>
          <p:nvPr/>
        </p:nvSpPr>
        <p:spPr>
          <a:xfrm>
            <a:off x="16803855" y="6642336"/>
            <a:ext cx="3368040" cy="2225257"/>
          </a:xfrm>
          <a:prstGeom prst="wedgeRoundRectCallout">
            <a:avLst>
              <a:gd name="adj1" fmla="val -19928"/>
              <a:gd name="adj2" fmla="val 7688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The ending of the story where everything is wrapped up.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AC33D54-17FB-2027-3CAE-CA8C6CE62836}"/>
              </a:ext>
            </a:extLst>
          </p:cNvPr>
          <p:cNvSpPr/>
          <p:nvPr/>
        </p:nvSpPr>
        <p:spPr>
          <a:xfrm rot="2034964">
            <a:off x="13236166" y="4481901"/>
            <a:ext cx="3368040" cy="2225257"/>
          </a:xfrm>
          <a:prstGeom prst="wedgeRoundRectCallout">
            <a:avLst>
              <a:gd name="adj1" fmla="val -28202"/>
              <a:gd name="adj2" fmla="val 8386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The story starts to calm down  and problems  are being solved.</a:t>
            </a:r>
          </a:p>
        </p:txBody>
      </p:sp>
    </p:spTree>
    <p:extLst>
      <p:ext uri="{BB962C8B-B14F-4D97-AF65-F5344CB8AC3E}">
        <p14:creationId xmlns:p14="http://schemas.microsoft.com/office/powerpoint/2010/main" val="8535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4598B-043E-1722-6A3E-6E6031180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4542-4655-7FBF-851E-EC7DAC13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Collaborative Writing Task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D24AB-EEB3-4E45-F118-51AD6109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842F7-8747-AF4B-730B-9EB122A5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A588F-1EDF-FA8A-6E5F-2DC3A3596BC0}"/>
              </a:ext>
            </a:extLst>
          </p:cNvPr>
          <p:cNvSpPr txBox="1"/>
          <p:nvPr/>
        </p:nvSpPr>
        <p:spPr>
          <a:xfrm>
            <a:off x="679533" y="2002263"/>
            <a:ext cx="1727908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</a:rPr>
              <a:t>In your groups write your part of the story from the story arc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</a:rPr>
              <a:t>Include at least one piece of dialogue and descriptive language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</a:rPr>
              <a:t>Word limit: 70 - </a:t>
            </a:r>
            <a:r>
              <a:rPr lang="en-GB" sz="4400">
                <a:solidFill>
                  <a:schemeClr val="tx2"/>
                </a:solidFill>
              </a:rPr>
              <a:t>100 words per part.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ABE2C4-7858-B688-147D-9F50F05BEEA5}"/>
              </a:ext>
            </a:extLst>
          </p:cNvPr>
          <p:cNvSpPr/>
          <p:nvPr/>
        </p:nvSpPr>
        <p:spPr>
          <a:xfrm>
            <a:off x="3810000" y="5669280"/>
            <a:ext cx="12816840" cy="4541519"/>
          </a:xfrm>
          <a:prstGeom prst="ellipse">
            <a:avLst/>
          </a:prstGeom>
          <a:solidFill>
            <a:srgbClr val="FF0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4400" dirty="0">
                <a:solidFill>
                  <a:schemeClr val="tx2"/>
                </a:solidFill>
              </a:rPr>
              <a:t>Sentence starters:</a:t>
            </a:r>
          </a:p>
          <a:p>
            <a:pPr algn="ctr"/>
            <a:endParaRPr lang="en-GB" sz="4400" dirty="0">
              <a:solidFill>
                <a:schemeClr val="tx2"/>
              </a:solidFill>
            </a:endParaRPr>
          </a:p>
          <a:p>
            <a:r>
              <a:rPr lang="en-GB" sz="4400" i="1" dirty="0">
                <a:solidFill>
                  <a:schemeClr val="tx2"/>
                </a:solidFill>
              </a:rPr>
              <a:t>“In the morning, (   ) decided to….”</a:t>
            </a:r>
          </a:p>
          <a:p>
            <a:pPr algn="ctr"/>
            <a:r>
              <a:rPr lang="en-GB" sz="4400" i="1" dirty="0">
                <a:solidFill>
                  <a:schemeClr val="tx2"/>
                </a:solidFill>
              </a:rPr>
              <a:t>“(   ) thought about….”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A7CC4-17F0-CEDE-D080-9F252DA8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E935-52D4-B02A-14F6-E3C97527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Assemble the Class Story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94C5C4-A595-1F83-29F7-57010B2F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BDAC-50EA-DEB2-7B81-59820CEF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5ECEE-8756-49BB-B0EB-1A0A71EAC4D7}"/>
              </a:ext>
            </a:extLst>
          </p:cNvPr>
          <p:cNvSpPr txBox="1"/>
          <p:nvPr/>
        </p:nvSpPr>
        <p:spPr>
          <a:xfrm>
            <a:off x="1151973" y="3307080"/>
            <a:ext cx="163283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Read your part aloud to the class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As a class, discuss anything you want to change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Make sure the story flows well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One student writes the final version</a:t>
            </a:r>
          </a:p>
        </p:txBody>
      </p:sp>
    </p:spTree>
    <p:extLst>
      <p:ext uri="{BB962C8B-B14F-4D97-AF65-F5344CB8AC3E}">
        <p14:creationId xmlns:p14="http://schemas.microsoft.com/office/powerpoint/2010/main" val="142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DF27B-8F42-5FB9-60A7-7BAB560A2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3D07-4642-1E71-70F1-3FDD3383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73" y="1152000"/>
            <a:ext cx="18879540" cy="1408000"/>
          </a:xfrm>
        </p:spPr>
        <p:txBody>
          <a:bodyPr/>
          <a:lstStyle/>
          <a:p>
            <a:r>
              <a:rPr lang="en-GB" sz="4800" dirty="0"/>
              <a:t>Wrap Up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8ACC99-8AA0-9D75-D0E1-00A7A09C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73" y="3199999"/>
            <a:ext cx="19173374" cy="760005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43656-8886-8A64-E9AE-41690002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1981" y="11392000"/>
            <a:ext cx="18559543" cy="320000"/>
          </a:xfrm>
        </p:spPr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021A3-2D44-5B57-1777-6395B8EB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11521" y="11392000"/>
            <a:ext cx="895978" cy="320000"/>
          </a:xfrm>
        </p:spPr>
        <p:txBody>
          <a:bodyPr/>
          <a:lstStyle/>
          <a:p>
            <a:fld id="{A36854FA-307F-854E-96D4-DE585DB24BD3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F0611-EF38-81A0-E70F-1653459C6EFC}"/>
              </a:ext>
            </a:extLst>
          </p:cNvPr>
          <p:cNvSpPr txBox="1"/>
          <p:nvPr/>
        </p:nvSpPr>
        <p:spPr>
          <a:xfrm>
            <a:off x="1071343" y="1807400"/>
            <a:ext cx="19040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Read your story to the class.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2"/>
                </a:solidFill>
              </a:rPr>
              <a:t>Type your part of the story, use Arial Font Size 12</a:t>
            </a:r>
          </a:p>
        </p:txBody>
      </p:sp>
      <p:pic>
        <p:nvPicPr>
          <p:cNvPr id="16" name="Graphic 15" descr="Clapping hands">
            <a:extLst>
              <a:ext uri="{FF2B5EF4-FFF2-40B4-BE49-F238E27FC236}">
                <a16:creationId xmlns:a16="http://schemas.microsoft.com/office/drawing/2014/main" id="{155C65E5-7D77-A9AF-935D-EF32BE3E4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238260"/>
            <a:ext cx="6918960" cy="6918960"/>
          </a:xfrm>
          <a:prstGeom prst="rect">
            <a:avLst/>
          </a:prstGeom>
        </p:spPr>
      </p:pic>
      <p:pic>
        <p:nvPicPr>
          <p:cNvPr id="20" name="Graphic 19" descr="Cheers">
            <a:extLst>
              <a:ext uri="{FF2B5EF4-FFF2-40B4-BE49-F238E27FC236}">
                <a16:creationId xmlns:a16="http://schemas.microsoft.com/office/drawing/2014/main" id="{D6F75A1E-01DB-1119-A4FD-D196F5577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4615" y="4335000"/>
            <a:ext cx="5684519" cy="5684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4C6043-38FB-B411-4A03-1BB8F3490A50}"/>
              </a:ext>
            </a:extLst>
          </p:cNvPr>
          <p:cNvSpPr/>
          <p:nvPr/>
        </p:nvSpPr>
        <p:spPr>
          <a:xfrm>
            <a:off x="6817275" y="4572506"/>
            <a:ext cx="7229962" cy="304698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Well done!</a:t>
            </a:r>
          </a:p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Great job!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5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6AA6-1D9A-CE54-924C-1287822C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73" y="1152000"/>
            <a:ext cx="18858312" cy="18752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British Council Sans Headline"/>
                <a:cs typeface="British Council Sans Headline"/>
              </a:rPr>
              <a:t>Homework. Write a story. Include 350 - 400 words. </a:t>
            </a:r>
            <a:r>
              <a:rPr lang="en-US" sz="4800" b="1" dirty="0">
                <a:latin typeface="British Council Sans Headline"/>
                <a:cs typeface="British Council Sans Headline"/>
              </a:rPr>
              <a:t>  </a:t>
            </a:r>
            <a:br>
              <a:rPr lang="en-US" sz="4800" b="1" dirty="0">
                <a:latin typeface="British Council Sans Headline"/>
                <a:cs typeface="British Council Sans Headline"/>
              </a:rPr>
            </a:br>
            <a:r>
              <a:rPr lang="en-US" sz="4800" b="1" dirty="0">
                <a:latin typeface="British Council Sans Headline"/>
                <a:cs typeface="British Council Sans Headline"/>
              </a:rPr>
              <a:t>'</a:t>
            </a:r>
            <a:r>
              <a:rPr lang="en-GB" sz="4800" b="1" dirty="0">
                <a:latin typeface="Arial"/>
                <a:cs typeface="Arial"/>
              </a:rPr>
              <a:t>An Extraordinary Day in the Life of my Favourite Literary Character'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C61E0-A79C-EB9C-FAFC-83E9CEED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ED7D2-C68B-8383-ADFC-763F72C1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1D2E9-448A-5B8F-3502-789BA7936601}"/>
              </a:ext>
            </a:extLst>
          </p:cNvPr>
          <p:cNvSpPr txBox="1"/>
          <p:nvPr/>
        </p:nvSpPr>
        <p:spPr>
          <a:xfrm>
            <a:off x="1153736" y="3564530"/>
            <a:ext cx="18869553" cy="68018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 Make a list of your </a:t>
            </a:r>
            <a:r>
              <a:rPr lang="en-US" sz="3200" b="1" dirty="0" err="1">
                <a:solidFill>
                  <a:srgbClr val="230859"/>
                </a:solidFill>
                <a:cs typeface="Arial"/>
              </a:rPr>
              <a:t>favourite</a:t>
            </a:r>
            <a:r>
              <a:rPr lang="en-US" sz="3200" b="1" dirty="0">
                <a:solidFill>
                  <a:srgbClr val="230859"/>
                </a:solidFill>
                <a:cs typeface="Arial"/>
              </a:rPr>
              <a:t> characters from books.</a:t>
            </a:r>
            <a:r>
              <a:rPr lang="en-US" sz="3200" dirty="0">
                <a:cs typeface="Arial"/>
              </a:rPr>
              <a:t>​</a:t>
            </a:r>
            <a:endParaRPr lang="en-US"/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 Choose one and think about why they are interesting.</a:t>
            </a:r>
            <a:r>
              <a:rPr lang="en-US" sz="3200" dirty="0">
                <a:cs typeface="Arial"/>
              </a:rPr>
              <a:t>​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 Plan your story. It should contain these 'Story Arc' aspects: 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   Exposition – We meet the characters and learn about their world.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230859"/>
                </a:solidFill>
                <a:cs typeface="Arial"/>
              </a:rPr>
              <a:t>   Rising action - </a:t>
            </a:r>
            <a:r>
              <a:rPr lang="en-GB" sz="3200" b="1" dirty="0">
                <a:solidFill>
                  <a:srgbClr val="230859"/>
                </a:solidFill>
                <a:cs typeface="Arial"/>
              </a:rPr>
              <a:t>Exciting things begin to happen and the character faces 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   problems or challenges.</a:t>
            </a:r>
            <a:r>
              <a:rPr lang="en-US" sz="3200" dirty="0">
                <a:cs typeface="Arial"/>
              </a:rPr>
              <a:t>​</a:t>
            </a:r>
            <a:endParaRPr lang="en-US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   Climax - The most exciting or important moment in the story.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   Falling Action - The story starts to calm down and problems are being solved.</a:t>
            </a:r>
            <a:r>
              <a:rPr lang="en-US" sz="3200" dirty="0">
                <a:cs typeface="Arial"/>
              </a:rPr>
              <a:t>​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   Resolution - The ending of the story where everything is wrapped up</a:t>
            </a:r>
            <a:r>
              <a:rPr lang="en-US" sz="3200" dirty="0">
                <a:cs typeface="Arial"/>
              </a:rPr>
              <a:t>​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 Write a draft of your story for each part of the Story Arc above</a:t>
            </a:r>
            <a:r>
              <a:rPr lang="en-GB" sz="3200" dirty="0">
                <a:cs typeface="Arial"/>
              </a:rPr>
              <a:t>​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 Check your draft for errors (spelling, grammar, repetition, punctuation)</a:t>
            </a:r>
            <a:r>
              <a:rPr lang="en-US" sz="3200" dirty="0">
                <a:cs typeface="Arial"/>
              </a:rPr>
              <a:t>​</a:t>
            </a:r>
          </a:p>
          <a:p>
            <a:pPr marL="914400" indent="-457200">
              <a:spcBef>
                <a:spcPts val="100"/>
              </a:spcBef>
              <a:spcAft>
                <a:spcPts val="100"/>
              </a:spcAft>
              <a:buFont typeface="Arial"/>
              <a:buChar char="•"/>
            </a:pPr>
            <a:r>
              <a:rPr lang="en-GB" sz="3200" b="1" dirty="0">
                <a:solidFill>
                  <a:srgbClr val="230859"/>
                </a:solidFill>
                <a:cs typeface="Arial"/>
              </a:rPr>
              <a:t> Type your complete story in Arial font size 12. Send to or print a copy for your teacher.</a:t>
            </a:r>
            <a:endParaRPr lang="en-GB" sz="3200" dirty="0">
              <a:solidFill>
                <a:srgbClr val="000000"/>
              </a:solidFill>
              <a:cs typeface="Arial"/>
            </a:endParaRPr>
          </a:p>
          <a:p>
            <a:pPr marL="45720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endParaRPr lang="en-GB" sz="3200" b="1" dirty="0">
              <a:solidFill>
                <a:srgbClr val="23085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79966"/>
      </p:ext>
    </p:extLst>
  </p:cSld>
  <p:clrMapOvr>
    <a:masterClrMapping/>
  </p:clrMapOvr>
</p:sld>
</file>

<file path=ppt/theme/theme1.xml><?xml version="1.0" encoding="utf-8"?>
<a:theme xmlns:a="http://schemas.openxmlformats.org/drawingml/2006/main" name="S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2.xml><?xml version="1.0" encoding="utf-8"?>
<a:theme xmlns:a="http://schemas.openxmlformats.org/drawingml/2006/main" name="PP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3.xml><?xml version="1.0" encoding="utf-8"?>
<a:theme xmlns:a="http://schemas.openxmlformats.org/drawingml/2006/main" name="YL - Pi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4.xml><?xml version="1.0" encoding="utf-8"?>
<a:theme xmlns:a="http://schemas.openxmlformats.org/drawingml/2006/main" name="YL - Green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5.xml><?xml version="1.0" encoding="utf-8"?>
<a:theme xmlns:a="http://schemas.openxmlformats.org/drawingml/2006/main" name="1_YL - Pink">
  <a:themeElements>
    <a:clrScheme name="Primary Plus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5DEB4B"/>
      </a:accent1>
      <a:accent2>
        <a:srgbClr val="00953B"/>
      </a:accent2>
      <a:accent3>
        <a:srgbClr val="FFE300"/>
      </a:accent3>
      <a:accent4>
        <a:srgbClr val="E4B800"/>
      </a:accent4>
      <a:accent5>
        <a:srgbClr val="00DCFF"/>
      </a:accent5>
      <a:accent6>
        <a:srgbClr val="005CB9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hat's new in primary plus (003)  -  Read-Only" id="{1DF32701-58C7-4004-9535-92F057D84710}" vid="{808811DC-D813-4654-AB43-58616E7C322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00B134D150E4D8E033CA02AA58D9E" ma:contentTypeVersion="6" ma:contentTypeDescription="Create a new document." ma:contentTypeScope="" ma:versionID="7ce9d721479aa9c645dce445a56fb78e">
  <xsd:schema xmlns:xsd="http://www.w3.org/2001/XMLSchema" xmlns:xs="http://www.w3.org/2001/XMLSchema" xmlns:p="http://schemas.microsoft.com/office/2006/metadata/properties" xmlns:ns2="ad99e086-7056-49cb-b18a-76d02a61ea66" xmlns:ns3="183cd507-5f3f-48ea-b688-643ba78aef03" targetNamespace="http://schemas.microsoft.com/office/2006/metadata/properties" ma:root="true" ma:fieldsID="7e1d9a6e30de2af0b07461ec331994c7" ns2:_="" ns3:_="">
    <xsd:import namespace="ad99e086-7056-49cb-b18a-76d02a61ea66"/>
    <xsd:import namespace="183cd507-5f3f-48ea-b688-643ba78ae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9e086-7056-49cb-b18a-76d02a61e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cd507-5f3f-48ea-b688-643ba78ae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5DDCA4-D955-49D0-BA38-CE2AF2896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9e086-7056-49cb-b18a-76d02a61ea66"/>
    <ds:schemaRef ds:uri="183cd507-5f3f-48ea-b688-643ba78ae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F2BE36-993E-4506-8768-5D48EB5A8B5B}">
  <ds:schemaRefs>
    <ds:schemaRef ds:uri="9dedb445-a877-4484-b504-4cacf5c86f7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c02405c-50c4-436b-b738-0427ea0507f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B1B561-074D-46A6-85B1-82EFAB6661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21045</TotalTime>
  <Words>367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SP</vt:lpstr>
      <vt:lpstr>PP</vt:lpstr>
      <vt:lpstr>YL - Pink</vt:lpstr>
      <vt:lpstr>YL - Green</vt:lpstr>
      <vt:lpstr>1_YL - Pink</vt:lpstr>
      <vt:lpstr>PowerPoint Presentation</vt:lpstr>
      <vt:lpstr> </vt:lpstr>
      <vt:lpstr>Warm up  </vt:lpstr>
      <vt:lpstr>Choose a Literary Character</vt:lpstr>
      <vt:lpstr>Story Arc</vt:lpstr>
      <vt:lpstr>Collaborative Writing Task</vt:lpstr>
      <vt:lpstr>Assemble the Class Story</vt:lpstr>
      <vt:lpstr>Wrap Up  </vt:lpstr>
      <vt:lpstr>Homework. Write a story. Include 350 - 400 words.    'An Extraordinary Day in the Life of my Favourite Literary Character'</vt:lpstr>
      <vt:lpstr> Enter the Competition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Royle</dc:creator>
  <cp:lastModifiedBy>Burke, Clare (Italy)</cp:lastModifiedBy>
  <cp:revision>680</cp:revision>
  <dcterms:created xsi:type="dcterms:W3CDTF">2020-06-15T11:01:37Z</dcterms:created>
  <dcterms:modified xsi:type="dcterms:W3CDTF">2025-02-18T11:17:33Z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0x010100BCB00B134D150E4D8E033CA02AA58D9E</vt:lpwstr>
  </property>
</Properties>
</file>