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4"/>
    <p:sldMasterId id="2147483685" r:id="rId5"/>
    <p:sldMasterId id="2147483692" r:id="rId6"/>
    <p:sldMasterId id="2147483699" r:id="rId7"/>
    <p:sldMasterId id="2147483707" r:id="rId8"/>
  </p:sldMasterIdLst>
  <p:notesMasterIdLst>
    <p:notesMasterId r:id="rId19"/>
  </p:notesMasterIdLst>
  <p:sldIdLst>
    <p:sldId id="320" r:id="rId9"/>
    <p:sldId id="319" r:id="rId10"/>
    <p:sldId id="322" r:id="rId11"/>
    <p:sldId id="321" r:id="rId12"/>
    <p:sldId id="324" r:id="rId13"/>
    <p:sldId id="325" r:id="rId14"/>
    <p:sldId id="326" r:id="rId15"/>
    <p:sldId id="327" r:id="rId16"/>
    <p:sldId id="330" r:id="rId17"/>
    <p:sldId id="346" r:id="rId18"/>
  </p:sldIdLst>
  <p:sldSz cx="21674138" cy="12192000"/>
  <p:notesSz cx="6858000" cy="9144000"/>
  <p:embeddedFontLst>
    <p:embeddedFont>
      <p:font typeface="British Council Sans" panose="020B0604020202020204" charset="0"/>
      <p:regular r:id="rId20"/>
      <p:bold r:id="rId21"/>
      <p:italic r:id="rId22"/>
      <p:boldItalic r:id="rId23"/>
    </p:embeddedFont>
    <p:embeddedFont>
      <p:font typeface="British Council Sans Headline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s, Amy (E&amp;E)" initials="RA(" lastIdx="107" clrIdx="0">
    <p:extLst>
      <p:ext uri="{19B8F6BF-5375-455C-9EA6-DF929625EA0E}">
        <p15:presenceInfo xmlns:p15="http://schemas.microsoft.com/office/powerpoint/2012/main" userId="S::Amy.Rogers@britishcouncil.org::cbe5a969-9f47-43ed-905c-cd45be8eafa1" providerId="AD"/>
      </p:ext>
    </p:extLst>
  </p:cmAuthor>
  <p:cmAuthor id="2" name="Peppas, Annoula (English &amp; Exams)" initials="PA(&amp;E" lastIdx="3" clrIdx="1">
    <p:extLst>
      <p:ext uri="{19B8F6BF-5375-455C-9EA6-DF929625EA0E}">
        <p15:presenceInfo xmlns:p15="http://schemas.microsoft.com/office/powerpoint/2012/main" userId="S::Annoula.Peppas@britishcouncil.org::0cd7aadd-e0b2-44d5-860b-27fff127946b" providerId="AD"/>
      </p:ext>
    </p:extLst>
  </p:cmAuthor>
  <p:cmAuthor id="3" name="Murphy, Judith (English &amp; Exams)" initials="MJ(&amp;E" lastIdx="36" clrIdx="2">
    <p:extLst>
      <p:ext uri="{19B8F6BF-5375-455C-9EA6-DF929625EA0E}">
        <p15:presenceInfo xmlns:p15="http://schemas.microsoft.com/office/powerpoint/2012/main" userId="S::Judith.House@britishcouncil.org::b1c598d4-118b-4d65-87f9-45476634751d" providerId="AD"/>
      </p:ext>
    </p:extLst>
  </p:cmAuthor>
  <p:cmAuthor id="4" name="Gareth Royle" initials="GR" lastIdx="1" clrIdx="3">
    <p:extLst>
      <p:ext uri="{19B8F6BF-5375-455C-9EA6-DF929625EA0E}">
        <p15:presenceInfo xmlns:p15="http://schemas.microsoft.com/office/powerpoint/2012/main" userId="6f799235006a86a9" providerId="Windows Live"/>
      </p:ext>
    </p:extLst>
  </p:cmAuthor>
  <p:cmAuthor id="5" name="Washburn, Kathryn (Marketing)" initials="WK(" lastIdx="1" clrIdx="4">
    <p:extLst>
      <p:ext uri="{19B8F6BF-5375-455C-9EA6-DF929625EA0E}">
        <p15:presenceInfo xmlns:p15="http://schemas.microsoft.com/office/powerpoint/2012/main" userId="S::Kathryn.Washburn@britishcouncil.org::b255d070-0440-4bf7-9b86-a2193397aab8" providerId="AD"/>
      </p:ext>
    </p:extLst>
  </p:cmAuthor>
  <p:cmAuthor id="6" name="ITCoordinatorRome@outlook.com" initials="I" lastIdx="1" clrIdx="5">
    <p:extLst>
      <p:ext uri="{19B8F6BF-5375-455C-9EA6-DF929625EA0E}">
        <p15:presenceInfo xmlns:p15="http://schemas.microsoft.com/office/powerpoint/2012/main" userId="ITCoordinatorRome@outlook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61"/>
    <a:srgbClr val="FF00C8"/>
    <a:srgbClr val="00DCFF"/>
    <a:srgbClr val="FFE300"/>
    <a:srgbClr val="5DEB4B"/>
    <a:srgbClr val="00953B"/>
    <a:srgbClr val="005CB9"/>
    <a:srgbClr val="E4B800"/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54B8D-A5D4-8B33-FC3F-526E51CA1DB9}" v="66" dt="2025-02-18T08:44:04.317"/>
    <p1510:client id="{36BF2BAC-6C9C-8206-A9A2-F6535BAEAED1}" v="141" dt="2025-02-17T14:53:49.484"/>
    <p1510:client id="{4463032E-C2A0-7AD6-DC43-C40244CE5E5F}" v="178" dt="2025-02-17T15:17:16.691"/>
    <p1510:client id="{4959B680-3EBB-94A0-3252-EDC02AB9C683}" v="102" dt="2025-02-17T15:35:04.770"/>
    <p1510:client id="{7864B138-3D3C-70BC-70CC-A98088B0EBF6}" v="2" dt="2025-02-18T11:18:03.014"/>
    <p1510:client id="{7EECD3E8-CCEE-A23D-69FB-F42A90A5ED65}" v="94" dt="2025-02-17T14:59:25.827"/>
    <p1510:client id="{B03D9E3B-C602-D6AB-ED9D-CD127BBF9418}" v="128" dt="2025-02-17T15:04:15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5670" autoAdjust="0"/>
  </p:normalViewPr>
  <p:slideViewPr>
    <p:cSldViewPr snapToGrid="0">
      <p:cViewPr varScale="1">
        <p:scale>
          <a:sx n="36" d="100"/>
          <a:sy n="36" d="100"/>
        </p:scale>
        <p:origin x="7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field, Janet (Italy)" userId="S::janet.harfield@britishcouncil.org::a9f4f18f-c1dc-4ef6-ad30-3ca5ff0e52e1" providerId="AD" clId="Web-{36BF2BAC-6C9C-8206-A9A2-F6535BAEAED1}"/>
    <pc:docChg chg="addSld modSld">
      <pc:chgData name="Harfield, Janet (Italy)" userId="S::janet.harfield@britishcouncil.org::a9f4f18f-c1dc-4ef6-ad30-3ca5ff0e52e1" providerId="AD" clId="Web-{36BF2BAC-6C9C-8206-A9A2-F6535BAEAED1}" dt="2025-02-17T14:53:49.484" v="137" actId="20577"/>
      <pc:docMkLst>
        <pc:docMk/>
      </pc:docMkLst>
      <pc:sldChg chg="modSp new">
        <pc:chgData name="Harfield, Janet (Italy)" userId="S::janet.harfield@britishcouncil.org::a9f4f18f-c1dc-4ef6-ad30-3ca5ff0e52e1" providerId="AD" clId="Web-{36BF2BAC-6C9C-8206-A9A2-F6535BAEAED1}" dt="2025-02-17T14:53:49.484" v="137" actId="20577"/>
        <pc:sldMkLst>
          <pc:docMk/>
          <pc:sldMk cId="4051690987" sldId="329"/>
        </pc:sldMkLst>
        <pc:spChg chg="mod">
          <ac:chgData name="Harfield, Janet (Italy)" userId="S::janet.harfield@britishcouncil.org::a9f4f18f-c1dc-4ef6-ad30-3ca5ff0e52e1" providerId="AD" clId="Web-{36BF2BAC-6C9C-8206-A9A2-F6535BAEAED1}" dt="2025-02-17T14:50:53.870" v="80" actId="20577"/>
          <ac:spMkLst>
            <pc:docMk/>
            <pc:sldMk cId="4051690987" sldId="329"/>
            <ac:spMk id="2" creationId="{D152352B-CC1C-E4FA-AF5D-A44803560195}"/>
          </ac:spMkLst>
        </pc:spChg>
        <pc:spChg chg="mod">
          <ac:chgData name="Harfield, Janet (Italy)" userId="S::janet.harfield@britishcouncil.org::a9f4f18f-c1dc-4ef6-ad30-3ca5ff0e52e1" providerId="AD" clId="Web-{36BF2BAC-6C9C-8206-A9A2-F6535BAEAED1}" dt="2025-02-17T14:53:49.484" v="137" actId="20577"/>
          <ac:spMkLst>
            <pc:docMk/>
            <pc:sldMk cId="4051690987" sldId="329"/>
            <ac:spMk id="3" creationId="{D60AD4B4-2C38-B287-837A-0B111875F138}"/>
          </ac:spMkLst>
        </pc:spChg>
      </pc:sldChg>
    </pc:docChg>
  </pc:docChgLst>
  <pc:docChgLst>
    <pc:chgData name="Harfield, Janet (Italy)" userId="S::janet.harfield@britishcouncil.org::a9f4f18f-c1dc-4ef6-ad30-3ca5ff0e52e1" providerId="AD" clId="Web-{4463032E-C2A0-7AD6-DC43-C40244CE5E5F}"/>
    <pc:docChg chg="modSld">
      <pc:chgData name="Harfield, Janet (Italy)" userId="S::janet.harfield@britishcouncil.org::a9f4f18f-c1dc-4ef6-ad30-3ca5ff0e52e1" providerId="AD" clId="Web-{4463032E-C2A0-7AD6-DC43-C40244CE5E5F}" dt="2025-02-17T15:17:16.691" v="172" actId="20577"/>
      <pc:docMkLst>
        <pc:docMk/>
      </pc:docMkLst>
      <pc:sldChg chg="modSp">
        <pc:chgData name="Harfield, Janet (Italy)" userId="S::janet.harfield@britishcouncil.org::a9f4f18f-c1dc-4ef6-ad30-3ca5ff0e52e1" providerId="AD" clId="Web-{4463032E-C2A0-7AD6-DC43-C40244CE5E5F}" dt="2025-02-17T15:17:16.691" v="172" actId="20577"/>
        <pc:sldMkLst>
          <pc:docMk/>
          <pc:sldMk cId="4051690987" sldId="329"/>
        </pc:sldMkLst>
        <pc:spChg chg="mod">
          <ac:chgData name="Harfield, Janet (Italy)" userId="S::janet.harfield@britishcouncil.org::a9f4f18f-c1dc-4ef6-ad30-3ca5ff0e52e1" providerId="AD" clId="Web-{4463032E-C2A0-7AD6-DC43-C40244CE5E5F}" dt="2025-02-17T15:17:16.691" v="172" actId="20577"/>
          <ac:spMkLst>
            <pc:docMk/>
            <pc:sldMk cId="4051690987" sldId="329"/>
            <ac:spMk id="2" creationId="{D152352B-CC1C-E4FA-AF5D-A44803560195}"/>
          </ac:spMkLst>
        </pc:spChg>
        <pc:spChg chg="mod">
          <ac:chgData name="Harfield, Janet (Italy)" userId="S::janet.harfield@britishcouncil.org::a9f4f18f-c1dc-4ef6-ad30-3ca5ff0e52e1" providerId="AD" clId="Web-{4463032E-C2A0-7AD6-DC43-C40244CE5E5F}" dt="2025-02-17T15:14:13.608" v="141" actId="14100"/>
          <ac:spMkLst>
            <pc:docMk/>
            <pc:sldMk cId="4051690987" sldId="329"/>
            <ac:spMk id="3" creationId="{D60AD4B4-2C38-B287-837A-0B111875F138}"/>
          </ac:spMkLst>
        </pc:spChg>
      </pc:sldChg>
    </pc:docChg>
  </pc:docChgLst>
  <pc:docChgLst>
    <pc:chgData name="Burke, Clare (Italy)" userId="S::clare.burke@britishcouncil.org::73921ae2-8e8e-4926-b862-ce5ca2dede5c" providerId="AD" clId="Web-{7864B138-3D3C-70BC-70CC-A98088B0EBF6}"/>
    <pc:docChg chg="addSld delSld">
      <pc:chgData name="Burke, Clare (Italy)" userId="S::clare.burke@britishcouncil.org::73921ae2-8e8e-4926-b862-ce5ca2dede5c" providerId="AD" clId="Web-{7864B138-3D3C-70BC-70CC-A98088B0EBF6}" dt="2025-02-18T11:18:03.014" v="1"/>
      <pc:docMkLst>
        <pc:docMk/>
      </pc:docMkLst>
      <pc:sldChg chg="del">
        <pc:chgData name="Burke, Clare (Italy)" userId="S::clare.burke@britishcouncil.org::73921ae2-8e8e-4926-b862-ce5ca2dede5c" providerId="AD" clId="Web-{7864B138-3D3C-70BC-70CC-A98088B0EBF6}" dt="2025-02-18T11:18:03.014" v="1"/>
        <pc:sldMkLst>
          <pc:docMk/>
          <pc:sldMk cId="2019639084" sldId="328"/>
        </pc:sldMkLst>
      </pc:sldChg>
      <pc:sldChg chg="add">
        <pc:chgData name="Burke, Clare (Italy)" userId="S::clare.burke@britishcouncil.org::73921ae2-8e8e-4926-b862-ce5ca2dede5c" providerId="AD" clId="Web-{7864B138-3D3C-70BC-70CC-A98088B0EBF6}" dt="2025-02-18T11:17:59.077" v="0"/>
        <pc:sldMkLst>
          <pc:docMk/>
          <pc:sldMk cId="3219058114" sldId="346"/>
        </pc:sldMkLst>
      </pc:sldChg>
    </pc:docChg>
  </pc:docChgLst>
  <pc:docChgLst>
    <pc:chgData name="Harfield, Janet (Italy)" userId="S::janet.harfield@britishcouncil.org::a9f4f18f-c1dc-4ef6-ad30-3ca5ff0e52e1" providerId="AD" clId="Web-{7EECD3E8-CCEE-A23D-69FB-F42A90A5ED65}"/>
    <pc:docChg chg="modSld">
      <pc:chgData name="Harfield, Janet (Italy)" userId="S::janet.harfield@britishcouncil.org::a9f4f18f-c1dc-4ef6-ad30-3ca5ff0e52e1" providerId="AD" clId="Web-{7EECD3E8-CCEE-A23D-69FB-F42A90A5ED65}" dt="2025-02-17T14:59:25.827" v="90" actId="20577"/>
      <pc:docMkLst>
        <pc:docMk/>
      </pc:docMkLst>
      <pc:sldChg chg="modSp">
        <pc:chgData name="Harfield, Janet (Italy)" userId="S::janet.harfield@britishcouncil.org::a9f4f18f-c1dc-4ef6-ad30-3ca5ff0e52e1" providerId="AD" clId="Web-{7EECD3E8-CCEE-A23D-69FB-F42A90A5ED65}" dt="2025-02-17T14:59:25.827" v="90" actId="20577"/>
        <pc:sldMkLst>
          <pc:docMk/>
          <pc:sldMk cId="4051690987" sldId="329"/>
        </pc:sldMkLst>
        <pc:spChg chg="mod">
          <ac:chgData name="Harfield, Janet (Italy)" userId="S::janet.harfield@britishcouncil.org::a9f4f18f-c1dc-4ef6-ad30-3ca5ff0e52e1" providerId="AD" clId="Web-{7EECD3E8-CCEE-A23D-69FB-F42A90A5ED65}" dt="2025-02-17T14:59:25.827" v="90" actId="20577"/>
          <ac:spMkLst>
            <pc:docMk/>
            <pc:sldMk cId="4051690987" sldId="329"/>
            <ac:spMk id="3" creationId="{D60AD4B4-2C38-B287-837A-0B111875F138}"/>
          </ac:spMkLst>
        </pc:spChg>
      </pc:sldChg>
    </pc:docChg>
  </pc:docChgLst>
  <pc:docChgLst>
    <pc:chgData name="Harfield, Janet (Italy)" userId="S::janet.harfield@britishcouncil.org::a9f4f18f-c1dc-4ef6-ad30-3ca5ff0e52e1" providerId="AD" clId="Web-{4959B680-3EBB-94A0-3252-EDC02AB9C683}"/>
    <pc:docChg chg="addSld delSld modSld">
      <pc:chgData name="Harfield, Janet (Italy)" userId="S::janet.harfield@britishcouncil.org::a9f4f18f-c1dc-4ef6-ad30-3ca5ff0e52e1" providerId="AD" clId="Web-{4959B680-3EBB-94A0-3252-EDC02AB9C683}" dt="2025-02-17T15:35:04.755" v="69" actId="20577"/>
      <pc:docMkLst>
        <pc:docMk/>
      </pc:docMkLst>
      <pc:sldChg chg="modSp del">
        <pc:chgData name="Harfield, Janet (Italy)" userId="S::janet.harfield@britishcouncil.org::a9f4f18f-c1dc-4ef6-ad30-3ca5ff0e52e1" providerId="AD" clId="Web-{4959B680-3EBB-94A0-3252-EDC02AB9C683}" dt="2025-02-17T15:28:51.947" v="43"/>
        <pc:sldMkLst>
          <pc:docMk/>
          <pc:sldMk cId="4051690987" sldId="329"/>
        </pc:sldMkLst>
        <pc:spChg chg="mod">
          <ac:chgData name="Harfield, Janet (Italy)" userId="S::janet.harfield@britishcouncil.org::a9f4f18f-c1dc-4ef6-ad30-3ca5ff0e52e1" providerId="AD" clId="Web-{4959B680-3EBB-94A0-3252-EDC02AB9C683}" dt="2025-02-17T15:19:46.338" v="14" actId="20577"/>
          <ac:spMkLst>
            <pc:docMk/>
            <pc:sldMk cId="4051690987" sldId="329"/>
            <ac:spMk id="2" creationId="{D152352B-CC1C-E4FA-AF5D-A44803560195}"/>
          </ac:spMkLst>
        </pc:spChg>
        <pc:spChg chg="mod">
          <ac:chgData name="Harfield, Janet (Italy)" userId="S::janet.harfield@britishcouncil.org::a9f4f18f-c1dc-4ef6-ad30-3ca5ff0e52e1" providerId="AD" clId="Web-{4959B680-3EBB-94A0-3252-EDC02AB9C683}" dt="2025-02-17T15:18:45.305" v="8" actId="14100"/>
          <ac:spMkLst>
            <pc:docMk/>
            <pc:sldMk cId="4051690987" sldId="329"/>
            <ac:spMk id="3" creationId="{D60AD4B4-2C38-B287-837A-0B111875F138}"/>
          </ac:spMkLst>
        </pc:spChg>
      </pc:sldChg>
      <pc:sldChg chg="addSp modSp new">
        <pc:chgData name="Harfield, Janet (Italy)" userId="S::janet.harfield@britishcouncil.org::a9f4f18f-c1dc-4ef6-ad30-3ca5ff0e52e1" providerId="AD" clId="Web-{4959B680-3EBB-94A0-3252-EDC02AB9C683}" dt="2025-02-17T15:35:04.755" v="69" actId="20577"/>
        <pc:sldMkLst>
          <pc:docMk/>
          <pc:sldMk cId="278579966" sldId="330"/>
        </pc:sldMkLst>
        <pc:spChg chg="mod">
          <ac:chgData name="Harfield, Janet (Italy)" userId="S::janet.harfield@britishcouncil.org::a9f4f18f-c1dc-4ef6-ad30-3ca5ff0e52e1" providerId="AD" clId="Web-{4959B680-3EBB-94A0-3252-EDC02AB9C683}" dt="2025-02-17T15:24:54.175" v="27" actId="20577"/>
          <ac:spMkLst>
            <pc:docMk/>
            <pc:sldMk cId="278579966" sldId="330"/>
            <ac:spMk id="2" creationId="{EB796AA6-1D9A-CE54-924C-1287822C168C}"/>
          </ac:spMkLst>
        </pc:spChg>
        <pc:spChg chg="add mod">
          <ac:chgData name="Harfield, Janet (Italy)" userId="S::janet.harfield@britishcouncil.org::a9f4f18f-c1dc-4ef6-ad30-3ca5ff0e52e1" providerId="AD" clId="Web-{4959B680-3EBB-94A0-3252-EDC02AB9C683}" dt="2025-02-17T15:35:04.755" v="69" actId="20577"/>
          <ac:spMkLst>
            <pc:docMk/>
            <pc:sldMk cId="278579966" sldId="330"/>
            <ac:spMk id="5" creationId="{1AE1D2E9-448A-5B8F-3502-789BA7936601}"/>
          </ac:spMkLst>
        </pc:spChg>
      </pc:sldChg>
    </pc:docChg>
  </pc:docChgLst>
  <pc:docChgLst>
    <pc:chgData name="Burke, Clare (Italy)" userId="S::clare.burke@britishcouncil.org::73921ae2-8e8e-4926-b862-ce5ca2dede5c" providerId="AD" clId="Web-{16954B8D-A5D4-8B33-FC3F-526E51CA1DB9}"/>
    <pc:docChg chg="modSld">
      <pc:chgData name="Burke, Clare (Italy)" userId="S::clare.burke@britishcouncil.org::73921ae2-8e8e-4926-b862-ce5ca2dede5c" providerId="AD" clId="Web-{16954B8D-A5D4-8B33-FC3F-526E51CA1DB9}" dt="2025-02-18T08:44:04.317" v="32" actId="20577"/>
      <pc:docMkLst>
        <pc:docMk/>
      </pc:docMkLst>
      <pc:sldChg chg="modSp">
        <pc:chgData name="Burke, Clare (Italy)" userId="S::clare.burke@britishcouncil.org::73921ae2-8e8e-4926-b862-ce5ca2dede5c" providerId="AD" clId="Web-{16954B8D-A5D4-8B33-FC3F-526E51CA1DB9}" dt="2025-02-18T08:44:04.317" v="32" actId="20577"/>
        <pc:sldMkLst>
          <pc:docMk/>
          <pc:sldMk cId="278579966" sldId="330"/>
        </pc:sldMkLst>
        <pc:spChg chg="mod">
          <ac:chgData name="Burke, Clare (Italy)" userId="S::clare.burke@britishcouncil.org::73921ae2-8e8e-4926-b862-ce5ca2dede5c" providerId="AD" clId="Web-{16954B8D-A5D4-8B33-FC3F-526E51CA1DB9}" dt="2025-02-18T08:44:04.317" v="32" actId="20577"/>
          <ac:spMkLst>
            <pc:docMk/>
            <pc:sldMk cId="278579966" sldId="330"/>
            <ac:spMk id="5" creationId="{1AE1D2E9-448A-5B8F-3502-789BA7936601}"/>
          </ac:spMkLst>
        </pc:spChg>
      </pc:sldChg>
    </pc:docChg>
  </pc:docChgLst>
  <pc:docChgLst>
    <pc:chgData name="Harfield, Janet (Italy)" userId="S::janet.harfield@britishcouncil.org::a9f4f18f-c1dc-4ef6-ad30-3ca5ff0e52e1" providerId="AD" clId="Web-{B03D9E3B-C602-D6AB-ED9D-CD127BBF9418}"/>
    <pc:docChg chg="modSld">
      <pc:chgData name="Harfield, Janet (Italy)" userId="S::janet.harfield@britishcouncil.org::a9f4f18f-c1dc-4ef6-ad30-3ca5ff0e52e1" providerId="AD" clId="Web-{B03D9E3B-C602-D6AB-ED9D-CD127BBF9418}" dt="2025-02-17T15:04:15.703" v="124" actId="20577"/>
      <pc:docMkLst>
        <pc:docMk/>
      </pc:docMkLst>
      <pc:sldChg chg="modSp">
        <pc:chgData name="Harfield, Janet (Italy)" userId="S::janet.harfield@britishcouncil.org::a9f4f18f-c1dc-4ef6-ad30-3ca5ff0e52e1" providerId="AD" clId="Web-{B03D9E3B-C602-D6AB-ED9D-CD127BBF9418}" dt="2025-02-17T15:04:15.703" v="124" actId="20577"/>
        <pc:sldMkLst>
          <pc:docMk/>
          <pc:sldMk cId="4051690987" sldId="329"/>
        </pc:sldMkLst>
        <pc:spChg chg="mod">
          <ac:chgData name="Harfield, Janet (Italy)" userId="S::janet.harfield@britishcouncil.org::a9f4f18f-c1dc-4ef6-ad30-3ca5ff0e52e1" providerId="AD" clId="Web-{B03D9E3B-C602-D6AB-ED9D-CD127BBF9418}" dt="2025-02-17T15:04:15.703" v="124" actId="20577"/>
          <ac:spMkLst>
            <pc:docMk/>
            <pc:sldMk cId="4051690987" sldId="329"/>
            <ac:spMk id="3" creationId="{D60AD4B4-2C38-B287-837A-0B111875F1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27074-B566-4DA1-8A8A-39D6F3937B68}" type="datetimeFigureOut">
              <a:rPr lang="en-GB" smtClean="0"/>
              <a:t>18/02/2025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A955F-B111-4ECA-81E5-65D4C94F6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90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5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6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30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7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FF00C8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92006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3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5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6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3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144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1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00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005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0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5DEB4B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00953B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92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05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1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1151973" y="3200000"/>
            <a:ext cx="9151776" cy="70400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2E6F70-7DDD-4576-AD80-3CD3885C5F1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879736" y="3200000"/>
            <a:ext cx="9151776" cy="70400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36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46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521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A40C5F7-8B86-4B8F-A4A2-1E996A25D7A0}"/>
              </a:ext>
            </a:extLst>
          </p:cNvPr>
          <p:cNvSpPr>
            <a:spLocks/>
          </p:cNvSpPr>
          <p:nvPr userDrawn="1"/>
        </p:nvSpPr>
        <p:spPr bwMode="auto">
          <a:xfrm>
            <a:off x="5" y="10816000"/>
            <a:ext cx="17824722" cy="138006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2671692" cy="14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57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4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F4EAC38-F253-46BA-8FF0-64EE45A2A2E1}"/>
              </a:ext>
            </a:extLst>
          </p:cNvPr>
          <p:cNvSpPr>
            <a:spLocks/>
          </p:cNvSpPr>
          <p:nvPr userDrawn="1"/>
        </p:nvSpPr>
        <p:spPr bwMode="auto">
          <a:xfrm>
            <a:off x="5" y="10816000"/>
            <a:ext cx="17824722" cy="138006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2671692" cy="14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09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0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1151973" y="3200000"/>
            <a:ext cx="9151776" cy="70400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2E6F70-7DDD-4576-AD80-3CD3885C5F1B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10879736" y="3200000"/>
            <a:ext cx="9151776" cy="70400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4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089B79E-22EB-4874-A9BF-7F719CDAA400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99332C9-957D-4078-A042-B358BA30CDBC}"/>
              </a:ext>
            </a:extLst>
          </p:cNvPr>
          <p:cNvSpPr>
            <a:spLocks/>
          </p:cNvSpPr>
          <p:nvPr userDrawn="1"/>
        </p:nvSpPr>
        <p:spPr bwMode="auto">
          <a:xfrm>
            <a:off x="5" y="10816000"/>
            <a:ext cx="17824722" cy="138006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5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20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79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3CC4E0A-5E3B-482B-8CCA-D9DC9F5ECFFE}"/>
              </a:ext>
            </a:extLst>
          </p:cNvPr>
          <p:cNvGrpSpPr/>
          <p:nvPr userDrawn="1"/>
        </p:nvGrpSpPr>
        <p:grpSpPr>
          <a:xfrm>
            <a:off x="7487819" y="1920000"/>
            <a:ext cx="14208586" cy="10273956"/>
            <a:chOff x="4212000" y="1080000"/>
            <a:chExt cx="7992525" cy="57791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EBBBA07-298F-4F75-B359-3A8EE99DE3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2000" y="5761525"/>
              <a:ext cx="7991999" cy="1097575"/>
            </a:xfrm>
            <a:custGeom>
              <a:avLst/>
              <a:gdLst>
                <a:gd name="T0" fmla="*/ 5026 w 5026"/>
                <a:gd name="T1" fmla="*/ 420 h 692"/>
                <a:gd name="T2" fmla="*/ 4301 w 5026"/>
                <a:gd name="T3" fmla="*/ 0 h 692"/>
                <a:gd name="T4" fmla="*/ 0 w 5026"/>
                <a:gd name="T5" fmla="*/ 0 h 692"/>
                <a:gd name="T6" fmla="*/ 1196 w 5026"/>
                <a:gd name="T7" fmla="*/ 692 h 692"/>
                <a:gd name="T8" fmla="*/ 5026 w 5026"/>
                <a:gd name="T9" fmla="*/ 692 h 692"/>
                <a:gd name="T10" fmla="*/ 5026 w 5026"/>
                <a:gd name="T11" fmla="*/ 42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6" h="692">
                  <a:moveTo>
                    <a:pt x="5026" y="420"/>
                  </a:moveTo>
                  <a:lnTo>
                    <a:pt x="4301" y="0"/>
                  </a:lnTo>
                  <a:lnTo>
                    <a:pt x="0" y="0"/>
                  </a:lnTo>
                  <a:lnTo>
                    <a:pt x="1196" y="692"/>
                  </a:lnTo>
                  <a:lnTo>
                    <a:pt x="5026" y="692"/>
                  </a:lnTo>
                  <a:lnTo>
                    <a:pt x="5026" y="4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/>
            </a:p>
          </p:txBody>
        </p:sp>
        <p:sp>
          <p:nvSpPr>
            <p:cNvPr id="19" name="Rectangle: Single Corner Rounded 18">
              <a:extLst>
                <a:ext uri="{FF2B5EF4-FFF2-40B4-BE49-F238E27FC236}">
                  <a16:creationId xmlns:a16="http://schemas.microsoft.com/office/drawing/2014/main" id="{DDBF1588-B6CB-4C7F-A5F4-5F8E54EC6915}"/>
                </a:ext>
              </a:extLst>
            </p:cNvPr>
            <p:cNvSpPr/>
            <p:nvPr userDrawn="1"/>
          </p:nvSpPr>
          <p:spPr>
            <a:xfrm rot="16200000">
              <a:off x="5292000" y="0"/>
              <a:ext cx="4680000" cy="6840000"/>
            </a:xfrm>
            <a:prstGeom prst="round1Rect">
              <a:avLst>
                <a:gd name="adj" fmla="val 9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11CAA59-220F-4377-B51E-FCBD88FB4F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2000" y="1080000"/>
              <a:ext cx="1152525" cy="5346000"/>
            </a:xfrm>
            <a:custGeom>
              <a:avLst/>
              <a:gdLst>
                <a:gd name="T0" fmla="*/ 726 w 726"/>
                <a:gd name="T1" fmla="*/ 420 h 3370"/>
                <a:gd name="T2" fmla="*/ 726 w 726"/>
                <a:gd name="T3" fmla="*/ 3370 h 3370"/>
                <a:gd name="T4" fmla="*/ 0 w 726"/>
                <a:gd name="T5" fmla="*/ 2950 h 3370"/>
                <a:gd name="T6" fmla="*/ 0 w 726"/>
                <a:gd name="T7" fmla="*/ 0 h 3370"/>
                <a:gd name="T8" fmla="*/ 726 w 726"/>
                <a:gd name="T9" fmla="*/ 420 h 3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3370">
                  <a:moveTo>
                    <a:pt x="726" y="420"/>
                  </a:moveTo>
                  <a:lnTo>
                    <a:pt x="726" y="3370"/>
                  </a:lnTo>
                  <a:lnTo>
                    <a:pt x="0" y="2950"/>
                  </a:lnTo>
                  <a:lnTo>
                    <a:pt x="0" y="0"/>
                  </a:lnTo>
                  <a:lnTo>
                    <a:pt x="726" y="42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/>
            </a:p>
          </p:txBody>
        </p:sp>
      </p:grp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DD88FCD-242A-482A-BBD4-2C2CFF711C75}"/>
              </a:ext>
            </a:extLst>
          </p:cNvPr>
          <p:cNvSpPr/>
          <p:nvPr userDrawn="1"/>
        </p:nvSpPr>
        <p:spPr>
          <a:xfrm rot="16200000">
            <a:off x="1215915" y="-255930"/>
            <a:ext cx="4480000" cy="5759860"/>
          </a:xfrm>
          <a:prstGeom prst="round2DiagRect">
            <a:avLst/>
          </a:prstGeom>
          <a:solidFill>
            <a:srgbClr val="230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DC2E5-7738-4F50-8433-A3B25D4178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975" y="896000"/>
            <a:ext cx="2641536" cy="76764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099792-5B77-4D35-8CBC-ACF9C04EBD9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063805" y="3392000"/>
            <a:ext cx="11007731" cy="435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401" b="0" spc="-149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D4EDC09-D2FB-4A1F-82CC-3FA2B209CC5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1151981" y="11392000"/>
            <a:ext cx="18559543" cy="32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6C064DB7-BE70-4383-92DF-AC11DF072ED1}"/>
              </a:ext>
            </a:extLst>
          </p:cNvPr>
          <p:cNvSpPr txBox="1">
            <a:spLocks/>
          </p:cNvSpPr>
          <p:nvPr userDrawn="1"/>
        </p:nvSpPr>
        <p:spPr>
          <a:xfrm>
            <a:off x="8063805" y="2304000"/>
            <a:ext cx="11007731" cy="64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-100" normalizeH="0" noProof="0" dirty="0">
                <a:ln>
                  <a:noFill/>
                </a:ln>
                <a:solidFill>
                  <a:srgbClr val="23085A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Primary Plus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08C-39CF-4B8C-AA48-11CB2AFCBC3D}"/>
              </a:ext>
            </a:extLst>
          </p:cNvPr>
          <p:cNvCxnSpPr/>
          <p:nvPr userDrawn="1"/>
        </p:nvCxnSpPr>
        <p:spPr>
          <a:xfrm>
            <a:off x="8063805" y="3200000"/>
            <a:ext cx="895978" cy="0"/>
          </a:xfrm>
          <a:prstGeom prst="line">
            <a:avLst/>
          </a:prstGeom>
          <a:ln w="25400" cap="rnd">
            <a:solidFill>
              <a:srgbClr val="23085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0661B-40EC-49A5-A8EE-D1C58A8900F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8063808" y="7936000"/>
            <a:ext cx="11009219" cy="17280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1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4A8691-FFD9-4027-8B1A-1090E6F1524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151973" y="3200000"/>
            <a:ext cx="4607889" cy="1280000"/>
          </a:xfrm>
        </p:spPr>
        <p:txBody>
          <a:bodyPr/>
          <a:lstStyle>
            <a:lvl1pPr>
              <a:spcAft>
                <a:spcPts val="0"/>
              </a:spcAft>
              <a:defRPr kumimoji="0" lang="en-US" sz="2400" b="1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defRPr>
            </a:lvl1pPr>
            <a:lvl2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CouncilArabic-Light" panose="02000506050000020004" pitchFamily="2" charset="-78"/>
                <a:ea typeface="+mn-ea"/>
                <a:cs typeface="BritishCouncilArabic-Light" panose="02000506050000020004" pitchFamily="2" charset="-78"/>
              </a:defRPr>
            </a:lvl2pPr>
            <a:lvl3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CouncilArabic-Light" panose="02000506050000020004" pitchFamily="2" charset="-78"/>
                <a:ea typeface="+mn-ea"/>
                <a:cs typeface="BritishCouncilArabic-Light" panose="02000506050000020004" pitchFamily="2" charset="-78"/>
              </a:defRPr>
            </a:lvl3pPr>
            <a:lvl4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CouncilArabic-Light" panose="02000506050000020004" pitchFamily="2" charset="-78"/>
                <a:ea typeface="+mn-ea"/>
                <a:cs typeface="BritishCouncilArabic-Light" panose="02000506050000020004" pitchFamily="2" charset="-78"/>
              </a:defRPr>
            </a:lvl4pPr>
            <a:lvl5pPr>
              <a:spcAft>
                <a:spcPts val="0"/>
              </a:spcAft>
              <a:defRPr kumimoji="0" lang="en-GB" sz="2400" b="0" i="0" u="none" strike="noStrike" kern="1200" cap="none" spc="-10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CouncilArabic-Light" panose="02000506050000020004" pitchFamily="2" charset="-78"/>
                <a:ea typeface="+mn-ea"/>
                <a:cs typeface="BritishCouncilArabic-Light" panose="02000506050000020004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50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1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0A38903B-B523-4C12-B2A1-8FCD5027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136" y="960000"/>
            <a:ext cx="16639412" cy="10264896"/>
          </a:xfrm>
          <a:prstGeom prst="round1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17C43AA-CE3A-4E8D-B7F8-DA3C03D02829}"/>
              </a:ext>
            </a:extLst>
          </p:cNvPr>
          <p:cNvSpPr>
            <a:spLocks/>
          </p:cNvSpPr>
          <p:nvPr/>
        </p:nvSpPr>
        <p:spPr bwMode="auto">
          <a:xfrm>
            <a:off x="204184" y="11224896"/>
            <a:ext cx="18355368" cy="997938"/>
          </a:xfrm>
          <a:custGeom>
            <a:avLst/>
            <a:gdLst>
              <a:gd name="T0" fmla="*/ 5886 w 6493"/>
              <a:gd name="T1" fmla="*/ 353 h 353"/>
              <a:gd name="T2" fmla="*/ 0 w 6493"/>
              <a:gd name="T3" fmla="*/ 353 h 353"/>
              <a:gd name="T4" fmla="*/ 607 w 6493"/>
              <a:gd name="T5" fmla="*/ 0 h 353"/>
              <a:gd name="T6" fmla="*/ 6493 w 6493"/>
              <a:gd name="T7" fmla="*/ 0 h 353"/>
              <a:gd name="T8" fmla="*/ 5886 w 6493"/>
              <a:gd name="T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3" h="353">
                <a:moveTo>
                  <a:pt x="5886" y="353"/>
                </a:moveTo>
                <a:lnTo>
                  <a:pt x="0" y="353"/>
                </a:lnTo>
                <a:lnTo>
                  <a:pt x="607" y="0"/>
                </a:lnTo>
                <a:lnTo>
                  <a:pt x="6493" y="0"/>
                </a:lnTo>
                <a:lnTo>
                  <a:pt x="5886" y="353"/>
                </a:lnTo>
                <a:close/>
              </a:path>
            </a:pathLst>
          </a:custGeom>
          <a:solidFill>
            <a:srgbClr val="E4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732E4B02-9CCD-47E0-8D5C-D6067E71DA38}"/>
              </a:ext>
            </a:extLst>
          </p:cNvPr>
          <p:cNvSpPr>
            <a:spLocks/>
          </p:cNvSpPr>
          <p:nvPr userDrawn="1"/>
        </p:nvSpPr>
        <p:spPr bwMode="auto">
          <a:xfrm>
            <a:off x="-1279962" y="960005"/>
            <a:ext cx="3200102" cy="12122245"/>
          </a:xfrm>
          <a:custGeom>
            <a:avLst/>
            <a:gdLst>
              <a:gd name="T0" fmla="*/ 0 w 1132"/>
              <a:gd name="T1" fmla="*/ 4288 h 4288"/>
              <a:gd name="T2" fmla="*/ 0 w 1132"/>
              <a:gd name="T3" fmla="*/ 655 h 4288"/>
              <a:gd name="T4" fmla="*/ 1132 w 1132"/>
              <a:gd name="T5" fmla="*/ 0 h 4288"/>
              <a:gd name="T6" fmla="*/ 1132 w 1132"/>
              <a:gd name="T7" fmla="*/ 3631 h 4288"/>
              <a:gd name="T8" fmla="*/ 0 w 1132"/>
              <a:gd name="T9" fmla="*/ 4288 h 4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2" h="4288">
                <a:moveTo>
                  <a:pt x="0" y="4288"/>
                </a:moveTo>
                <a:lnTo>
                  <a:pt x="0" y="655"/>
                </a:lnTo>
                <a:lnTo>
                  <a:pt x="1132" y="0"/>
                </a:lnTo>
                <a:lnTo>
                  <a:pt x="1132" y="3631"/>
                </a:lnTo>
                <a:lnTo>
                  <a:pt x="0" y="4288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76DA2D-DD3D-45BB-BFC4-D9F4F00FB6BC}"/>
              </a:ext>
            </a:extLst>
          </p:cNvPr>
          <p:cNvGrpSpPr/>
          <p:nvPr userDrawn="1"/>
        </p:nvGrpSpPr>
        <p:grpSpPr>
          <a:xfrm>
            <a:off x="2495941" y="1344000"/>
            <a:ext cx="12223701" cy="896000"/>
            <a:chOff x="1584000" y="2376000"/>
            <a:chExt cx="6876000" cy="504000"/>
          </a:xfrm>
        </p:grpSpPr>
        <p:sp>
          <p:nvSpPr>
            <p:cNvPr id="8" name="Subtitle 3">
              <a:extLst>
                <a:ext uri="{FF2B5EF4-FFF2-40B4-BE49-F238E27FC236}">
                  <a16:creationId xmlns:a16="http://schemas.microsoft.com/office/drawing/2014/main" id="{90F3F368-76FD-4BA4-90B3-21D4A68EA60B}"/>
                </a:ext>
              </a:extLst>
            </p:cNvPr>
            <p:cNvSpPr txBox="1">
              <a:spLocks/>
            </p:cNvSpPr>
            <p:nvPr/>
          </p:nvSpPr>
          <p:spPr>
            <a:xfrm>
              <a:off x="1584000" y="2376000"/>
              <a:ext cx="6876000" cy="3600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British Council Sans" panose="020B05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0" u="none" strike="noStrike" kern="1200" cap="none" spc="-10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ritish Council Sans"/>
                  <a:ea typeface="+mn-ea"/>
                  <a:cs typeface="+mn-cs"/>
                </a:rPr>
                <a:t>Primary Plus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2A2533-D50F-4F3C-A7CB-3DE12A1C091F}"/>
                </a:ext>
              </a:extLst>
            </p:cNvPr>
            <p:cNvCxnSpPr/>
            <p:nvPr/>
          </p:nvCxnSpPr>
          <p:spPr>
            <a:xfrm>
              <a:off x="1584000" y="2880000"/>
              <a:ext cx="504000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510394-C589-4D55-B943-A0B9821945D0}"/>
              </a:ext>
            </a:extLst>
          </p:cNvPr>
          <p:cNvSpPr txBox="1">
            <a:spLocks/>
          </p:cNvSpPr>
          <p:nvPr userDrawn="1"/>
        </p:nvSpPr>
        <p:spPr>
          <a:xfrm>
            <a:off x="2495937" y="10208000"/>
            <a:ext cx="15487621" cy="4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325CCF-D213-45F9-809E-ABAE6DB01DEF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495935" y="2496000"/>
            <a:ext cx="13759665" cy="736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6000" b="0" i="0" u="none" strike="noStrike" cap="none" spc="-149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defRPr>
            </a:lvl1pPr>
          </a:lstStyle>
          <a:p>
            <a:pPr marR="0" lvl="0" fontAlgn="auto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5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0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2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2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FFE300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E4B800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8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9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62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79" r:id="rId3"/>
    <p:sldLayoutId id="2147483684" r:id="rId4"/>
    <p:sldLayoutId id="2147483681" r:id="rId5"/>
    <p:sldLayoutId id="2147483683" r:id="rId6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2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2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5DEB4B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5DEB4B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6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00DCFF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00DCFF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0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6" r:id="rId5"/>
    <p:sldLayoutId id="2147483704" r:id="rId6"/>
    <p:sldLayoutId id="2147483705" r:id="rId7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00DCFF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00DCFF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6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1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1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oup_shot_of_cartoon_characters.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18A8FB-1BAD-9383-D9B3-64F1F758CE05}"/>
              </a:ext>
            </a:extLst>
          </p:cNvPr>
          <p:cNvSpPr txBox="1"/>
          <p:nvPr/>
        </p:nvSpPr>
        <p:spPr>
          <a:xfrm>
            <a:off x="1033813" y="986819"/>
            <a:ext cx="19606511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48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GB" sz="4800" b="1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GB" sz="4800" b="1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GB" sz="4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Creative Writing Competition </a:t>
            </a:r>
            <a:endParaRPr lang="en-GB" sz="48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GB" sz="96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An Extraordinary Day</a:t>
            </a:r>
          </a:p>
          <a:p>
            <a:r>
              <a:rPr lang="en-GB" sz="96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in the Life of my Favourite Literary Character </a:t>
            </a:r>
            <a:endParaRPr lang="en-GB" sz="96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GB" sz="4800" b="1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GB" sz="4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Secondary (I Grado) </a:t>
            </a:r>
            <a:endParaRPr lang="en-GB" sz="48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B6296-2816-3000-7615-BFCA73372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13" y="986819"/>
            <a:ext cx="9239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3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39F3-972D-BA4B-3412-D1A7C0278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8EF0-A8C7-2D0F-FC0C-7DDCF7D9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4800" dirty="0"/>
            </a:br>
            <a:r>
              <a:rPr lang="en-GB" sz="4800" dirty="0"/>
              <a:t>Enter the Competition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4F087-110F-0688-524D-CB7374E6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8ECC4-AC04-6B0D-5C16-49588FB5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11" name="Content Placeholder 10" descr="Ribbon">
            <a:extLst>
              <a:ext uri="{FF2B5EF4-FFF2-40B4-BE49-F238E27FC236}">
                <a16:creationId xmlns:a16="http://schemas.microsoft.com/office/drawing/2014/main" id="{06C0C5D6-199D-9C45-5F09-1C86417C6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663" y="6299048"/>
            <a:ext cx="4253209" cy="423387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5902E-C8A6-09DC-7649-A9E1077CB480}"/>
              </a:ext>
            </a:extLst>
          </p:cNvPr>
          <p:cNvSpPr txBox="1"/>
          <p:nvPr/>
        </p:nvSpPr>
        <p:spPr>
          <a:xfrm>
            <a:off x="7720047" y="7205147"/>
            <a:ext cx="816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tx2"/>
                </a:solidFill>
              </a:rPr>
              <a:t>Good Luck!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C641B-A234-AF83-E61C-AEC7ED225096}"/>
              </a:ext>
            </a:extLst>
          </p:cNvPr>
          <p:cNvSpPr txBox="1"/>
          <p:nvPr/>
        </p:nvSpPr>
        <p:spPr>
          <a:xfrm>
            <a:off x="1385469" y="3495019"/>
            <a:ext cx="156616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Deadline for entries: 17:00 on 17 March</a:t>
            </a:r>
          </a:p>
          <a:p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One entry per class, submitted to: Lazio_competition@britishcouncil.org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21905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82E3-AD05-4004-8850-A2F7E1EF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078" y="3315001"/>
            <a:ext cx="11044994" cy="629870"/>
          </a:xfrm>
        </p:spPr>
        <p:txBody>
          <a:bodyPr/>
          <a:lstStyle/>
          <a:p>
            <a:br>
              <a:rPr lang="en-GB" dirty="0">
                <a:latin typeface="British Council Sans Headline"/>
                <a:cs typeface="British Council Sans Headline"/>
              </a:rPr>
            </a:b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635C6-E05B-47CC-A1BB-46AB55DE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DABF-2D99-4B1F-93AC-EE13093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29" name="Content Placeholder 2">
            <a:hlinkClick r:id="" action="ppaction://noaction"/>
            <a:extLst>
              <a:ext uri="{FF2B5EF4-FFF2-40B4-BE49-F238E27FC236}">
                <a16:creationId xmlns:a16="http://schemas.microsoft.com/office/drawing/2014/main" id="{3EDB640B-A332-4C98-A52A-A737ABB09205}"/>
              </a:ext>
            </a:extLst>
          </p:cNvPr>
          <p:cNvSpPr txBox="1">
            <a:spLocks/>
          </p:cNvSpPr>
          <p:nvPr/>
        </p:nvSpPr>
        <p:spPr>
          <a:xfrm>
            <a:off x="5704458" y="7941131"/>
            <a:ext cx="2204613" cy="629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sz="180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Content Placeholder 2">
            <a:hlinkClick r:id="" action="ppaction://noaction"/>
            <a:extLst>
              <a:ext uri="{FF2B5EF4-FFF2-40B4-BE49-F238E27FC236}">
                <a16:creationId xmlns:a16="http://schemas.microsoft.com/office/drawing/2014/main" id="{90243C30-769F-4271-9701-BC25988B7EE7}"/>
              </a:ext>
            </a:extLst>
          </p:cNvPr>
          <p:cNvSpPr txBox="1">
            <a:spLocks/>
          </p:cNvSpPr>
          <p:nvPr/>
        </p:nvSpPr>
        <p:spPr>
          <a:xfrm>
            <a:off x="10789069" y="8067001"/>
            <a:ext cx="252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sz="180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" name="Content Placeholder 2">
            <a:hlinkClick r:id="" action="ppaction://noaction"/>
            <a:extLst>
              <a:ext uri="{FF2B5EF4-FFF2-40B4-BE49-F238E27FC236}">
                <a16:creationId xmlns:a16="http://schemas.microsoft.com/office/drawing/2014/main" id="{EA9D51B8-A27A-4049-86D7-4AC5AFFA01B1}"/>
              </a:ext>
            </a:extLst>
          </p:cNvPr>
          <p:cNvSpPr txBox="1">
            <a:spLocks/>
          </p:cNvSpPr>
          <p:nvPr/>
        </p:nvSpPr>
        <p:spPr>
          <a:xfrm>
            <a:off x="8089069" y="8067001"/>
            <a:ext cx="252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sz="180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29B7C-B95F-6E5C-4365-AA08499D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81" y="977222"/>
            <a:ext cx="6259132" cy="927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2BABAB-1EF3-EA3D-7EE4-1BC5584FE564}"/>
              </a:ext>
            </a:extLst>
          </p:cNvPr>
          <p:cNvSpPr txBox="1"/>
          <p:nvPr/>
        </p:nvSpPr>
        <p:spPr>
          <a:xfrm>
            <a:off x="1151981" y="2171700"/>
            <a:ext cx="1518109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Lesson Contents</a:t>
            </a:r>
          </a:p>
          <a:p>
            <a:endParaRPr lang="en-GB" sz="5400" dirty="0"/>
          </a:p>
          <a:p>
            <a:pPr marL="914400" indent="-914400">
              <a:buFont typeface="+mj-lt"/>
              <a:buAutoNum type="arabicPeriod"/>
            </a:pPr>
            <a:r>
              <a:rPr lang="en-GB" sz="5400"/>
              <a:t>Brainstorm your favourite </a:t>
            </a:r>
            <a:r>
              <a:rPr lang="en-GB" sz="5400" dirty="0"/>
              <a:t>characters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Choose one favourite, and present reasons why they are interesting 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Look at ‘Story Arcs’ and what happens during the different stages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Work in groups to write part of your story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Assemble the Class Story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962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5324-A404-6A0D-5A7E-83F868A7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Warm up 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6CA62F-D8D5-4F6B-0A32-A9C0269AF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8016" y="3200400"/>
            <a:ext cx="12220442" cy="70389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AAF9D-C013-9D41-C765-652ED15C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16AD8-3A37-509D-D515-2623D8FC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4211F-77A7-55FF-EE77-B971566FFE2F}"/>
              </a:ext>
            </a:extLst>
          </p:cNvPr>
          <p:cNvSpPr txBox="1"/>
          <p:nvPr/>
        </p:nvSpPr>
        <p:spPr>
          <a:xfrm>
            <a:off x="1378016" y="10239375"/>
            <a:ext cx="12220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Group_shot_of_cartoon_characters.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06C31-7022-C5CB-FD34-16685D15D25C}"/>
              </a:ext>
            </a:extLst>
          </p:cNvPr>
          <p:cNvSpPr txBox="1"/>
          <p:nvPr/>
        </p:nvSpPr>
        <p:spPr>
          <a:xfrm>
            <a:off x="14131349" y="3121867"/>
            <a:ext cx="64761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Who’s your favourite character from a book, movie, or story?</a:t>
            </a:r>
          </a:p>
          <a:p>
            <a:endParaRPr lang="en-GB" sz="6000" dirty="0"/>
          </a:p>
          <a:p>
            <a:r>
              <a:rPr lang="en-GB" sz="6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55492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2CB8-A96F-67ED-59BF-D0EC3F30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Choose a Literary Character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FAA03-E388-266A-002E-73312A1A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A76C5-243C-EADC-BB30-49EDF947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7BE345B-5EB8-AB84-027F-69CE79907346}"/>
              </a:ext>
            </a:extLst>
          </p:cNvPr>
          <p:cNvSpPr/>
          <p:nvPr/>
        </p:nvSpPr>
        <p:spPr>
          <a:xfrm>
            <a:off x="9858375" y="1295400"/>
            <a:ext cx="7315200" cy="480060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4800" dirty="0">
                <a:solidFill>
                  <a:schemeClr val="tx2"/>
                </a:solidFill>
              </a:rPr>
              <a:t>Work in groups of 3 or 4. </a:t>
            </a:r>
          </a:p>
          <a:p>
            <a:pPr algn="ctr"/>
            <a:r>
              <a:rPr lang="en-GB" sz="4800" dirty="0">
                <a:solidFill>
                  <a:schemeClr val="tx2"/>
                </a:solidFill>
              </a:rPr>
              <a:t>Choose your favourite character.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7A9F649-D50E-CC7E-485A-F48F55D5FC4B}"/>
              </a:ext>
            </a:extLst>
          </p:cNvPr>
          <p:cNvSpPr/>
          <p:nvPr/>
        </p:nvSpPr>
        <p:spPr>
          <a:xfrm>
            <a:off x="842963" y="4648250"/>
            <a:ext cx="7986712" cy="5152975"/>
          </a:xfrm>
          <a:prstGeom prst="wedgeEllipseCallout">
            <a:avLst>
              <a:gd name="adj1" fmla="val 84701"/>
              <a:gd name="adj2" fmla="val 731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4800" dirty="0">
                <a:solidFill>
                  <a:schemeClr val="tx2"/>
                </a:solidFill>
              </a:rPr>
              <a:t>Present your choice to the class and say why this character would be interesting. 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17DD9967-A83B-F5B2-E5BB-9E7D41439F82}"/>
              </a:ext>
            </a:extLst>
          </p:cNvPr>
          <p:cNvSpPr/>
          <p:nvPr/>
        </p:nvSpPr>
        <p:spPr>
          <a:xfrm>
            <a:off x="13878477" y="5456457"/>
            <a:ext cx="7315200" cy="6575087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4800" dirty="0">
                <a:solidFill>
                  <a:schemeClr val="tx2"/>
                </a:solidFill>
              </a:rPr>
              <a:t>Vote on the best character!</a:t>
            </a:r>
          </a:p>
        </p:txBody>
      </p:sp>
    </p:spTree>
    <p:extLst>
      <p:ext uri="{BB962C8B-B14F-4D97-AF65-F5344CB8AC3E}">
        <p14:creationId xmlns:p14="http://schemas.microsoft.com/office/powerpoint/2010/main" val="35197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0C48-FBC4-67C4-720D-E2D512D7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1" y="1003211"/>
            <a:ext cx="18879540" cy="1408000"/>
          </a:xfrm>
        </p:spPr>
        <p:txBody>
          <a:bodyPr/>
          <a:lstStyle/>
          <a:p>
            <a:r>
              <a:rPr lang="en-GB" sz="4800" dirty="0"/>
              <a:t>Story Arc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F9DED-00B5-CB23-8F49-E6339577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65E3A-8AE1-CA57-5FC9-6CCA9EC8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2E961-C5C0-8D6E-B254-BEE61FBC4C9B}"/>
              </a:ext>
            </a:extLst>
          </p:cNvPr>
          <p:cNvCxnSpPr>
            <a:cxnSpLocks/>
          </p:cNvCxnSpPr>
          <p:nvPr/>
        </p:nvCxnSpPr>
        <p:spPr>
          <a:xfrm>
            <a:off x="818147" y="10229850"/>
            <a:ext cx="506830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CA1900-13DB-7D85-F5D8-8B5CD534F137}"/>
              </a:ext>
            </a:extLst>
          </p:cNvPr>
          <p:cNvCxnSpPr>
            <a:cxnSpLocks/>
          </p:cNvCxnSpPr>
          <p:nvPr/>
        </p:nvCxnSpPr>
        <p:spPr>
          <a:xfrm flipV="1">
            <a:off x="5829300" y="4572000"/>
            <a:ext cx="4545302" cy="565785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C79150-A1D0-B277-94BE-FC79F1F917A3}"/>
              </a:ext>
            </a:extLst>
          </p:cNvPr>
          <p:cNvCxnSpPr/>
          <p:nvPr/>
        </p:nvCxnSpPr>
        <p:spPr>
          <a:xfrm>
            <a:off x="10374602" y="4572000"/>
            <a:ext cx="3971925" cy="565785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C78FE4-E316-C9F7-2EA0-2606D38883DC}"/>
              </a:ext>
            </a:extLst>
          </p:cNvPr>
          <p:cNvCxnSpPr>
            <a:cxnSpLocks/>
          </p:cNvCxnSpPr>
          <p:nvPr/>
        </p:nvCxnSpPr>
        <p:spPr>
          <a:xfrm>
            <a:off x="14289377" y="10287000"/>
            <a:ext cx="5875549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BE8CC2-11B2-3C65-31A5-F4A6DB84B2B0}"/>
              </a:ext>
            </a:extLst>
          </p:cNvPr>
          <p:cNvSpPr txBox="1"/>
          <p:nvPr/>
        </p:nvSpPr>
        <p:spPr>
          <a:xfrm>
            <a:off x="1540042" y="9261852"/>
            <a:ext cx="314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Exposition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F549F9-3B7B-E5AB-9903-B9237E919ED5}"/>
              </a:ext>
            </a:extLst>
          </p:cNvPr>
          <p:cNvSpPr txBox="1"/>
          <p:nvPr/>
        </p:nvSpPr>
        <p:spPr>
          <a:xfrm rot="18476627">
            <a:off x="5409930" y="6593306"/>
            <a:ext cx="3879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Rising 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B122C-A5FA-C3C9-4146-2B3623BF4C24}"/>
              </a:ext>
            </a:extLst>
          </p:cNvPr>
          <p:cNvSpPr txBox="1"/>
          <p:nvPr/>
        </p:nvSpPr>
        <p:spPr>
          <a:xfrm>
            <a:off x="9337298" y="3409850"/>
            <a:ext cx="2074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Climax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D14203-56DA-F437-6E71-A997FD94C22D}"/>
              </a:ext>
            </a:extLst>
          </p:cNvPr>
          <p:cNvSpPr txBox="1"/>
          <p:nvPr/>
        </p:nvSpPr>
        <p:spPr>
          <a:xfrm rot="3339612">
            <a:off x="11157406" y="6775373"/>
            <a:ext cx="4009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Falling 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E9A02C-58C0-D9C9-5646-19CDDB252D31}"/>
              </a:ext>
            </a:extLst>
          </p:cNvPr>
          <p:cNvSpPr txBox="1"/>
          <p:nvPr/>
        </p:nvSpPr>
        <p:spPr>
          <a:xfrm>
            <a:off x="15632002" y="9319002"/>
            <a:ext cx="3190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Resolution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F6B4057-E159-D444-C81D-709C3A01B65A}"/>
              </a:ext>
            </a:extLst>
          </p:cNvPr>
          <p:cNvSpPr/>
          <p:nvPr/>
        </p:nvSpPr>
        <p:spPr>
          <a:xfrm>
            <a:off x="1151973" y="6220254"/>
            <a:ext cx="3363746" cy="2573784"/>
          </a:xfrm>
          <a:prstGeom prst="wedgeRoundRectCallout">
            <a:avLst>
              <a:gd name="adj1" fmla="val -20833"/>
              <a:gd name="adj2" fmla="val 69013"/>
              <a:gd name="adj3" fmla="val 16667"/>
            </a:avLst>
          </a:prstGeom>
          <a:solidFill>
            <a:srgbClr val="00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We meet the characters and learn about their world.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A5A012A-E9B7-E875-FCCB-B55614D68CC7}"/>
              </a:ext>
            </a:extLst>
          </p:cNvPr>
          <p:cNvSpPr/>
          <p:nvPr/>
        </p:nvSpPr>
        <p:spPr>
          <a:xfrm rot="19738157">
            <a:off x="4658825" y="3474288"/>
            <a:ext cx="3510360" cy="2518507"/>
          </a:xfrm>
          <a:prstGeom prst="wedgeRoundRectCallout">
            <a:avLst>
              <a:gd name="adj1" fmla="val -11009"/>
              <a:gd name="adj2" fmla="val 79885"/>
              <a:gd name="adj3" fmla="val 16667"/>
            </a:avLst>
          </a:prstGeom>
          <a:solidFill>
            <a:srgbClr val="00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Exciting things begin to happen. The character faces problems or challenges.</a:t>
            </a:r>
            <a:endParaRPr lang="en-GB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8A65EE9-B5A1-4292-8B51-2C2CD812BC2F}"/>
              </a:ext>
            </a:extLst>
          </p:cNvPr>
          <p:cNvSpPr/>
          <p:nvPr/>
        </p:nvSpPr>
        <p:spPr>
          <a:xfrm>
            <a:off x="8991600" y="853440"/>
            <a:ext cx="4165074" cy="2225257"/>
          </a:xfrm>
          <a:prstGeom prst="wedgeRoundRectCallout">
            <a:avLst>
              <a:gd name="adj1" fmla="val -20833"/>
              <a:gd name="adj2" fmla="val 6934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The most exciting or important moment in the story.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CDF5A2F-BC1B-7505-4742-80E3565D7D21}"/>
              </a:ext>
            </a:extLst>
          </p:cNvPr>
          <p:cNvSpPr/>
          <p:nvPr/>
        </p:nvSpPr>
        <p:spPr>
          <a:xfrm>
            <a:off x="16803855" y="6642336"/>
            <a:ext cx="3368040" cy="2225257"/>
          </a:xfrm>
          <a:prstGeom prst="wedgeRoundRectCallout">
            <a:avLst>
              <a:gd name="adj1" fmla="val -19928"/>
              <a:gd name="adj2" fmla="val 7688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The ending of the story where everything is wrapped up.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BF9329B-3849-45E4-015C-94111D94283F}"/>
              </a:ext>
            </a:extLst>
          </p:cNvPr>
          <p:cNvSpPr/>
          <p:nvPr/>
        </p:nvSpPr>
        <p:spPr>
          <a:xfrm rot="2034964">
            <a:off x="13236166" y="4481901"/>
            <a:ext cx="3368040" cy="2225257"/>
          </a:xfrm>
          <a:prstGeom prst="wedgeRoundRectCallout">
            <a:avLst>
              <a:gd name="adj1" fmla="val -28202"/>
              <a:gd name="adj2" fmla="val 8386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The story starts to calm down  and problems  are being solved.</a:t>
            </a:r>
          </a:p>
        </p:txBody>
      </p:sp>
    </p:spTree>
    <p:extLst>
      <p:ext uri="{BB962C8B-B14F-4D97-AF65-F5344CB8AC3E}">
        <p14:creationId xmlns:p14="http://schemas.microsoft.com/office/powerpoint/2010/main" val="35961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B7CB-E7CA-0FE1-3272-8E07B6AE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Collaborative Writing Task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DCB53-789D-43E5-F8E3-054B4874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95512-478D-532C-2860-B6158784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3CAA7-61FE-448C-83D2-9548ADCCE55A}"/>
              </a:ext>
            </a:extLst>
          </p:cNvPr>
          <p:cNvSpPr txBox="1"/>
          <p:nvPr/>
        </p:nvSpPr>
        <p:spPr>
          <a:xfrm>
            <a:off x="679533" y="2002263"/>
            <a:ext cx="1727908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</a:rPr>
              <a:t>In your groups write your part of the story from the story arc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</a:rPr>
              <a:t>Include at least one piece of dialogue and descriptive language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</a:rPr>
              <a:t>Word limit: </a:t>
            </a:r>
            <a:r>
              <a:rPr lang="en-GB" sz="4400">
                <a:solidFill>
                  <a:schemeClr val="tx2"/>
                </a:solidFill>
              </a:rPr>
              <a:t>50-70 words per part.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A644E8-F3D1-A8EF-9330-C2E6A2544EBC}"/>
              </a:ext>
            </a:extLst>
          </p:cNvPr>
          <p:cNvSpPr/>
          <p:nvPr/>
        </p:nvSpPr>
        <p:spPr>
          <a:xfrm>
            <a:off x="3810000" y="5669280"/>
            <a:ext cx="12816840" cy="4541519"/>
          </a:xfrm>
          <a:prstGeom prst="ellipse">
            <a:avLst/>
          </a:prstGeom>
          <a:solidFill>
            <a:srgbClr val="FF0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4400" dirty="0">
                <a:solidFill>
                  <a:schemeClr val="tx2"/>
                </a:solidFill>
              </a:rPr>
              <a:t>Sentence starters:</a:t>
            </a:r>
          </a:p>
          <a:p>
            <a:pPr algn="ctr"/>
            <a:endParaRPr lang="en-GB" sz="4400" dirty="0">
              <a:solidFill>
                <a:schemeClr val="tx2"/>
              </a:solidFill>
            </a:endParaRPr>
          </a:p>
          <a:p>
            <a:r>
              <a:rPr lang="en-GB" sz="4400" i="1" dirty="0">
                <a:solidFill>
                  <a:schemeClr val="tx2"/>
                </a:solidFill>
              </a:rPr>
              <a:t>“In the morning, (   ) decided to….”</a:t>
            </a:r>
          </a:p>
          <a:p>
            <a:pPr algn="ctr"/>
            <a:r>
              <a:rPr lang="en-GB" sz="4400" i="1" dirty="0">
                <a:solidFill>
                  <a:schemeClr val="tx2"/>
                </a:solidFill>
              </a:rPr>
              <a:t>“(   ) thought about….”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8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3DDB-ECC4-2534-4EE3-BB1FEA32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Assemble the Class Story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F21B2-044F-E617-EBA6-DC4B66A4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6F7E2-2181-B3C3-51C2-30FFD9EE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E77E3-3C8F-0F8A-9376-5B2F6FDF5E05}"/>
              </a:ext>
            </a:extLst>
          </p:cNvPr>
          <p:cNvSpPr txBox="1"/>
          <p:nvPr/>
        </p:nvSpPr>
        <p:spPr>
          <a:xfrm>
            <a:off x="1151973" y="3307080"/>
            <a:ext cx="163283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Read your part aloud to the class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As a class, discuss anything you want to change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Make sure the story flows well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One student writes the final version</a:t>
            </a:r>
          </a:p>
        </p:txBody>
      </p:sp>
    </p:spTree>
    <p:extLst>
      <p:ext uri="{BB962C8B-B14F-4D97-AF65-F5344CB8AC3E}">
        <p14:creationId xmlns:p14="http://schemas.microsoft.com/office/powerpoint/2010/main" val="36693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CC8E-FA5D-65DC-D523-2A2FC490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sz="4800" dirty="0"/>
              <a:t>Wrap Up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C6B5A-2A7F-7C43-8323-69B8B7D8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1981" y="11392000"/>
            <a:ext cx="18559543" cy="320000"/>
          </a:xfrm>
        </p:spPr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7429C-7E48-D594-5A4B-9BE24AAC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11521" y="11392000"/>
            <a:ext cx="895978" cy="320000"/>
          </a:xfrm>
        </p:spPr>
        <p:txBody>
          <a:bodyPr/>
          <a:lstStyle/>
          <a:p>
            <a:fld id="{A36854FA-307F-854E-96D4-DE585DB24BD3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4503A-EE58-CF2C-9E09-A37B259792E6}"/>
              </a:ext>
            </a:extLst>
          </p:cNvPr>
          <p:cNvSpPr txBox="1"/>
          <p:nvPr/>
        </p:nvSpPr>
        <p:spPr>
          <a:xfrm>
            <a:off x="1071343" y="1807400"/>
            <a:ext cx="19040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Read your story to the class.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Type your part of the story, use Arial Font Size 12</a:t>
            </a:r>
          </a:p>
        </p:txBody>
      </p:sp>
      <p:pic>
        <p:nvPicPr>
          <p:cNvPr id="16" name="Graphic 15" descr="Clapping hands">
            <a:extLst>
              <a:ext uri="{FF2B5EF4-FFF2-40B4-BE49-F238E27FC236}">
                <a16:creationId xmlns:a16="http://schemas.microsoft.com/office/drawing/2014/main" id="{C1CBE368-B4B3-687F-A641-BE40ABD15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238260"/>
            <a:ext cx="6918960" cy="6918960"/>
          </a:xfrm>
          <a:prstGeom prst="rect">
            <a:avLst/>
          </a:prstGeom>
        </p:spPr>
      </p:pic>
      <p:pic>
        <p:nvPicPr>
          <p:cNvPr id="20" name="Graphic 19" descr="Cheers">
            <a:extLst>
              <a:ext uri="{FF2B5EF4-FFF2-40B4-BE49-F238E27FC236}">
                <a16:creationId xmlns:a16="http://schemas.microsoft.com/office/drawing/2014/main" id="{8AC92F54-F978-2C91-3E73-694F7DDD8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4615" y="4335000"/>
            <a:ext cx="5684519" cy="56845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3A719A-A4F0-A6DD-093C-CFFD13F8922E}"/>
              </a:ext>
            </a:extLst>
          </p:cNvPr>
          <p:cNvSpPr/>
          <p:nvPr/>
        </p:nvSpPr>
        <p:spPr>
          <a:xfrm>
            <a:off x="6753479" y="4572506"/>
            <a:ext cx="7229962" cy="3046988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Well done!</a:t>
            </a:r>
          </a:p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Great job!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6AA6-1D9A-CE54-924C-1287822C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73" y="1152000"/>
            <a:ext cx="18858312" cy="18752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British Council Sans Headline"/>
                <a:cs typeface="British Council Sans Headline"/>
              </a:rPr>
              <a:t>Homework. Write a story. Include 250-300 words. </a:t>
            </a:r>
            <a:r>
              <a:rPr lang="en-US" sz="4800" b="1" dirty="0">
                <a:latin typeface="British Council Sans Headline"/>
                <a:cs typeface="British Council Sans Headline"/>
              </a:rPr>
              <a:t>  </a:t>
            </a:r>
            <a:br>
              <a:rPr lang="en-US" sz="4800" b="1" dirty="0">
                <a:latin typeface="British Council Sans Headline"/>
                <a:cs typeface="British Council Sans Headline"/>
              </a:rPr>
            </a:br>
            <a:r>
              <a:rPr lang="en-US" sz="4800" b="1" dirty="0">
                <a:latin typeface="British Council Sans Headline"/>
                <a:cs typeface="British Council Sans Headline"/>
              </a:rPr>
              <a:t>'</a:t>
            </a:r>
            <a:r>
              <a:rPr lang="en-GB" sz="4800" b="1" dirty="0">
                <a:latin typeface="Arial"/>
                <a:cs typeface="Arial"/>
              </a:rPr>
              <a:t>An Extraordinary Day in the Life of my Favourite Literary Character'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C61E0-A79C-EB9C-FAFC-83E9CEED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ED7D2-C68B-8383-ADFC-763F72C1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1D2E9-448A-5B8F-3502-789BA7936601}"/>
              </a:ext>
            </a:extLst>
          </p:cNvPr>
          <p:cNvSpPr txBox="1"/>
          <p:nvPr/>
        </p:nvSpPr>
        <p:spPr>
          <a:xfrm>
            <a:off x="1153736" y="3564530"/>
            <a:ext cx="18869553" cy="6283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 Make a list of your </a:t>
            </a:r>
            <a:r>
              <a:rPr lang="en-US" sz="3200" b="1" dirty="0" err="1">
                <a:solidFill>
                  <a:srgbClr val="230859"/>
                </a:solidFill>
                <a:cs typeface="Arial"/>
              </a:rPr>
              <a:t>favourite</a:t>
            </a:r>
            <a:r>
              <a:rPr lang="en-US" sz="3200" b="1" dirty="0">
                <a:solidFill>
                  <a:srgbClr val="230859"/>
                </a:solidFill>
                <a:cs typeface="Arial"/>
              </a:rPr>
              <a:t> characters from books.</a:t>
            </a:r>
            <a:r>
              <a:rPr lang="en-US" sz="3200" dirty="0">
                <a:cs typeface="Arial"/>
              </a:rPr>
              <a:t>​</a:t>
            </a:r>
            <a:endParaRPr lang="en-US"/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 Choose one and think about why they are interesting.</a:t>
            </a:r>
            <a:r>
              <a:rPr lang="en-US" sz="3200" dirty="0">
                <a:cs typeface="Arial"/>
              </a:rPr>
              <a:t>​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 Plan your story. It should contain these 'Story Arc' aspects: 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   Exposition – We meet the characters and learn about their world.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   Rising action - </a:t>
            </a:r>
            <a:r>
              <a:rPr lang="en-GB" sz="3200" b="1" dirty="0">
                <a:solidFill>
                  <a:srgbClr val="230859"/>
                </a:solidFill>
                <a:cs typeface="Arial"/>
              </a:rPr>
              <a:t>Exciting things begin to happen and the character faces 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   problems or challenges.</a:t>
            </a:r>
            <a:r>
              <a:rPr lang="en-US" sz="3200" dirty="0">
                <a:cs typeface="Arial"/>
              </a:rPr>
              <a:t>​</a:t>
            </a:r>
            <a:endParaRPr lang="en-US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   Climax - The most exciting or important moment in the story.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   Falling Action - The story starts to calm down and problems are being solved.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   Resolution - The ending of the story where everything is wrapped up</a:t>
            </a:r>
            <a:r>
              <a:rPr lang="en-US" sz="3200" dirty="0">
                <a:cs typeface="Arial"/>
              </a:rPr>
              <a:t>​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 Write a draft of your story for each part of the Story Arc above</a:t>
            </a:r>
            <a:r>
              <a:rPr lang="en-GB" sz="3200" dirty="0">
                <a:cs typeface="Arial"/>
              </a:rPr>
              <a:t>​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 Check your draft for errors (spelling, grammar, repetition, punctuation)</a:t>
            </a:r>
            <a:r>
              <a:rPr lang="en-US" sz="3200" dirty="0">
                <a:cs typeface="Arial"/>
              </a:rPr>
              <a:t>​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GB" sz="3200" b="1">
                <a:solidFill>
                  <a:srgbClr val="230859"/>
                </a:solidFill>
                <a:cs typeface="Arial"/>
              </a:rPr>
              <a:t> Type your complete story in Arial font size 12. Send to or print a copy for your teacher.</a:t>
            </a:r>
          </a:p>
        </p:txBody>
      </p:sp>
    </p:spTree>
    <p:extLst>
      <p:ext uri="{BB962C8B-B14F-4D97-AF65-F5344CB8AC3E}">
        <p14:creationId xmlns:p14="http://schemas.microsoft.com/office/powerpoint/2010/main" val="278579966"/>
      </p:ext>
    </p:extLst>
  </p:cSld>
  <p:clrMapOvr>
    <a:masterClrMapping/>
  </p:clrMapOvr>
</p:sld>
</file>

<file path=ppt/theme/theme1.xml><?xml version="1.0" encoding="utf-8"?>
<a:theme xmlns:a="http://schemas.openxmlformats.org/drawingml/2006/main" name="SP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2.xml><?xml version="1.0" encoding="utf-8"?>
<a:theme xmlns:a="http://schemas.openxmlformats.org/drawingml/2006/main" name="PP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3.xml><?xml version="1.0" encoding="utf-8"?>
<a:theme xmlns:a="http://schemas.openxmlformats.org/drawingml/2006/main" name="YL - Pi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4.xml><?xml version="1.0" encoding="utf-8"?>
<a:theme xmlns:a="http://schemas.openxmlformats.org/drawingml/2006/main" name="YL - Green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5.xml><?xml version="1.0" encoding="utf-8"?>
<a:theme xmlns:a="http://schemas.openxmlformats.org/drawingml/2006/main" name="1_YL - Pink">
  <a:themeElements>
    <a:clrScheme name="Primary Plus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5DEB4B"/>
      </a:accent1>
      <a:accent2>
        <a:srgbClr val="00953B"/>
      </a:accent2>
      <a:accent3>
        <a:srgbClr val="FFE300"/>
      </a:accent3>
      <a:accent4>
        <a:srgbClr val="E4B800"/>
      </a:accent4>
      <a:accent5>
        <a:srgbClr val="00DCFF"/>
      </a:accent5>
      <a:accent6>
        <a:srgbClr val="005CB9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hat's new in primary plus (003)  -  Read-Only" id="{1DF32701-58C7-4004-9535-92F057D84710}" vid="{808811DC-D813-4654-AB43-58616E7C322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00B134D150E4D8E033CA02AA58D9E" ma:contentTypeVersion="6" ma:contentTypeDescription="Create a new document." ma:contentTypeScope="" ma:versionID="7ce9d721479aa9c645dce445a56fb78e">
  <xsd:schema xmlns:xsd="http://www.w3.org/2001/XMLSchema" xmlns:xs="http://www.w3.org/2001/XMLSchema" xmlns:p="http://schemas.microsoft.com/office/2006/metadata/properties" xmlns:ns2="ad99e086-7056-49cb-b18a-76d02a61ea66" xmlns:ns3="183cd507-5f3f-48ea-b688-643ba78aef03" targetNamespace="http://schemas.microsoft.com/office/2006/metadata/properties" ma:root="true" ma:fieldsID="7e1d9a6e30de2af0b07461ec331994c7" ns2:_="" ns3:_="">
    <xsd:import namespace="ad99e086-7056-49cb-b18a-76d02a61ea66"/>
    <xsd:import namespace="183cd507-5f3f-48ea-b688-643ba78ae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9e086-7056-49cb-b18a-76d02a61e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cd507-5f3f-48ea-b688-643ba78ae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5DDCA4-D955-49D0-BA38-CE2AF28960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9e086-7056-49cb-b18a-76d02a61ea66"/>
    <ds:schemaRef ds:uri="183cd507-5f3f-48ea-b688-643ba78ae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F2BE36-993E-4506-8768-5D48EB5A8B5B}">
  <ds:schemaRefs>
    <ds:schemaRef ds:uri="9dedb445-a877-4484-b504-4cacf5c86f7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c02405c-50c4-436b-b738-0427ea0507f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B1B561-074D-46A6-85B1-82EFAB6661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21041</TotalTime>
  <Words>365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SP</vt:lpstr>
      <vt:lpstr>PP</vt:lpstr>
      <vt:lpstr>YL - Pink</vt:lpstr>
      <vt:lpstr>YL - Green</vt:lpstr>
      <vt:lpstr>1_YL - Pink</vt:lpstr>
      <vt:lpstr>PowerPoint Presentation</vt:lpstr>
      <vt:lpstr> </vt:lpstr>
      <vt:lpstr>Warm up  </vt:lpstr>
      <vt:lpstr>Choose a Literary Character</vt:lpstr>
      <vt:lpstr>Story Arc</vt:lpstr>
      <vt:lpstr>Collaborative Writing Task</vt:lpstr>
      <vt:lpstr>Assemble the Class Story</vt:lpstr>
      <vt:lpstr>Wrap Up  </vt:lpstr>
      <vt:lpstr>Homework. Write a story. Include 250-300 words.    'An Extraordinary Day in the Life of my Favourite Literary Character'</vt:lpstr>
      <vt:lpstr> Enter the Competition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Royle</dc:creator>
  <cp:lastModifiedBy>Burke, Clare (Italy)</cp:lastModifiedBy>
  <cp:revision>872</cp:revision>
  <dcterms:created xsi:type="dcterms:W3CDTF">2020-06-15T11:01:37Z</dcterms:created>
  <dcterms:modified xsi:type="dcterms:W3CDTF">2025-02-18T11:18:09Z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0x010100BCB00B134D150E4D8E033CA02AA58D9E</vt:lpwstr>
  </property>
</Properties>
</file>